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21"/>
  </p:notesMasterIdLst>
  <p:handoutMasterIdLst>
    <p:handoutMasterId r:id="rId22"/>
  </p:handoutMasterIdLst>
  <p:sldIdLst>
    <p:sldId id="302" r:id="rId2"/>
    <p:sldId id="321" r:id="rId3"/>
    <p:sldId id="270" r:id="rId4"/>
    <p:sldId id="301" r:id="rId5"/>
    <p:sldId id="288" r:id="rId6"/>
    <p:sldId id="271" r:id="rId7"/>
    <p:sldId id="256" r:id="rId8"/>
    <p:sldId id="307" r:id="rId9"/>
    <p:sldId id="263" r:id="rId10"/>
    <p:sldId id="281" r:id="rId11"/>
    <p:sldId id="290" r:id="rId12"/>
    <p:sldId id="309" r:id="rId13"/>
    <p:sldId id="319" r:id="rId14"/>
    <p:sldId id="310" r:id="rId15"/>
    <p:sldId id="303" r:id="rId16"/>
    <p:sldId id="320" r:id="rId17"/>
    <p:sldId id="323" r:id="rId18"/>
    <p:sldId id="322" r:id="rId19"/>
    <p:sldId id="273" r:id="rId20"/>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496">
          <p15:clr>
            <a:srgbClr val="A4A3A4"/>
          </p15:clr>
        </p15:guide>
        <p15:guide id="2" pos="2544">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00"/>
    <a:srgbClr val="800080"/>
    <a:srgbClr val="FF3300"/>
    <a:srgbClr val="CC0000"/>
    <a:srgbClr val="FF5050"/>
    <a:srgbClr val="000066"/>
    <a:srgbClr val="0000CC"/>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2222" autoAdjust="0"/>
    <p:restoredTop sz="93412" autoAdjust="0"/>
  </p:normalViewPr>
  <p:slideViewPr>
    <p:cSldViewPr>
      <p:cViewPr varScale="1">
        <p:scale>
          <a:sx n="44" d="100"/>
          <a:sy n="44" d="100"/>
        </p:scale>
        <p:origin x="1488" y="60"/>
      </p:cViewPr>
      <p:guideLst>
        <p:guide orient="horz" pos="2496"/>
        <p:guide pos="25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40"/>
    </p:cViewPr>
  </p:sorterViewPr>
  <p:notesViewPr>
    <p:cSldViewPr>
      <p:cViewPr varScale="1">
        <p:scale>
          <a:sx n="57" d="100"/>
          <a:sy n="57" d="100"/>
        </p:scale>
        <p:origin x="-1806"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3.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image" Target="../media/image7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F0483F7-6598-4E23-A47E-72EC06F7BC91}"/>
              </a:ext>
            </a:extLst>
          </p:cNvPr>
          <p:cNvSpPr>
            <a:spLocks noGrp="1" noChangeArrowheads="1"/>
          </p:cNvSpPr>
          <p:nvPr>
            <p:ph type="hdr" sz="quarter"/>
          </p:nvPr>
        </p:nvSpPr>
        <p:spPr bwMode="auto">
          <a:xfrm>
            <a:off x="0" y="0"/>
            <a:ext cx="3048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atin typeface="Times New Roman" pitchFamily="18" charset="0"/>
                <a:cs typeface="+mn-cs"/>
              </a:defRPr>
            </a:lvl1pPr>
          </a:lstStyle>
          <a:p>
            <a:pPr>
              <a:defRPr/>
            </a:pPr>
            <a:endParaRPr lang="en-US"/>
          </a:p>
        </p:txBody>
      </p:sp>
      <p:sp>
        <p:nvSpPr>
          <p:cNvPr id="2051" name="Rectangle 3">
            <a:extLst>
              <a:ext uri="{FF2B5EF4-FFF2-40B4-BE49-F238E27FC236}">
                <a16:creationId xmlns:a16="http://schemas.microsoft.com/office/drawing/2014/main" id="{A96F9599-69FD-424A-9E30-9DC05F43FF90}"/>
              </a:ext>
            </a:extLst>
          </p:cNvPr>
          <p:cNvSpPr>
            <a:spLocks noGrp="1" noChangeArrowheads="1"/>
          </p:cNvSpPr>
          <p:nvPr>
            <p:ph type="dt" sz="quarter" idx="1"/>
          </p:nvPr>
        </p:nvSpPr>
        <p:spPr bwMode="auto">
          <a:xfrm>
            <a:off x="3962400" y="0"/>
            <a:ext cx="3048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cs typeface="+mn-cs"/>
              </a:defRPr>
            </a:lvl1pPr>
          </a:lstStyle>
          <a:p>
            <a:pPr>
              <a:defRPr/>
            </a:pPr>
            <a:endParaRPr lang="en-US"/>
          </a:p>
        </p:txBody>
      </p:sp>
      <p:sp>
        <p:nvSpPr>
          <p:cNvPr id="2052" name="Rectangle 4">
            <a:extLst>
              <a:ext uri="{FF2B5EF4-FFF2-40B4-BE49-F238E27FC236}">
                <a16:creationId xmlns:a16="http://schemas.microsoft.com/office/drawing/2014/main" id="{46F4C98C-3F9B-4927-B8CC-3DF9A5B50CC0}"/>
              </a:ext>
            </a:extLst>
          </p:cNvPr>
          <p:cNvSpPr>
            <a:spLocks noGrp="1" noChangeArrowheads="1"/>
          </p:cNvSpPr>
          <p:nvPr>
            <p:ph type="ftr" sz="quarter" idx="2"/>
          </p:nvPr>
        </p:nvSpPr>
        <p:spPr bwMode="auto">
          <a:xfrm>
            <a:off x="0" y="88392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atin typeface="Times New Roman" pitchFamily="18" charset="0"/>
                <a:cs typeface="+mn-cs"/>
              </a:defRPr>
            </a:lvl1pPr>
          </a:lstStyle>
          <a:p>
            <a:pPr>
              <a:defRPr/>
            </a:pPr>
            <a:endParaRPr lang="en-US"/>
          </a:p>
        </p:txBody>
      </p:sp>
      <p:sp>
        <p:nvSpPr>
          <p:cNvPr id="2053" name="Rectangle 5">
            <a:extLst>
              <a:ext uri="{FF2B5EF4-FFF2-40B4-BE49-F238E27FC236}">
                <a16:creationId xmlns:a16="http://schemas.microsoft.com/office/drawing/2014/main" id="{EF630B42-8D74-41A0-A25E-407E613D3329}"/>
              </a:ext>
            </a:extLst>
          </p:cNvPr>
          <p:cNvSpPr>
            <a:spLocks noGrp="1" noChangeArrowheads="1"/>
          </p:cNvSpPr>
          <p:nvPr>
            <p:ph type="sldNum" sz="quarter" idx="3"/>
          </p:nvPr>
        </p:nvSpPr>
        <p:spPr bwMode="auto">
          <a:xfrm>
            <a:off x="3962400" y="88392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anose="02020603050405020304" pitchFamily="18" charset="0"/>
              </a:defRPr>
            </a:lvl1pPr>
          </a:lstStyle>
          <a:p>
            <a:pPr>
              <a:defRPr/>
            </a:pPr>
            <a:fld id="{324032D8-4297-4447-AD8C-0F217ABCA3B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32981CF-DA9D-454F-BB6E-D5FB8400081F}"/>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eaLnBrk="0" hangingPunct="0">
              <a:defRPr sz="1200">
                <a:latin typeface="Times New Roman" pitchFamily="18" charset="0"/>
                <a:cs typeface="+mn-cs"/>
              </a:defRPr>
            </a:lvl1pPr>
          </a:lstStyle>
          <a:p>
            <a:pPr>
              <a:defRPr/>
            </a:pPr>
            <a:endParaRPr lang="en-US"/>
          </a:p>
        </p:txBody>
      </p:sp>
      <p:sp>
        <p:nvSpPr>
          <p:cNvPr id="3075" name="Rectangle 3">
            <a:extLst>
              <a:ext uri="{FF2B5EF4-FFF2-40B4-BE49-F238E27FC236}">
                <a16:creationId xmlns:a16="http://schemas.microsoft.com/office/drawing/2014/main" id="{3363E0CE-F162-4D2B-BBD0-146DC1E70409}"/>
              </a:ext>
            </a:extLst>
          </p:cNvPr>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0" hangingPunct="0">
              <a:defRPr sz="1200">
                <a:latin typeface="Times New Roman" pitchFamily="18" charset="0"/>
                <a:cs typeface="+mn-cs"/>
              </a:defRPr>
            </a:lvl1pPr>
          </a:lstStyle>
          <a:p>
            <a:pPr>
              <a:defRPr/>
            </a:pPr>
            <a:endParaRPr lang="en-US"/>
          </a:p>
        </p:txBody>
      </p:sp>
      <p:sp>
        <p:nvSpPr>
          <p:cNvPr id="3076" name="Rectangle 4">
            <a:extLst>
              <a:ext uri="{FF2B5EF4-FFF2-40B4-BE49-F238E27FC236}">
                <a16:creationId xmlns:a16="http://schemas.microsoft.com/office/drawing/2014/main" id="{B2FBDF67-C1C4-4F93-9BAD-3AE0362FAA57}"/>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0C02EC15-C0F5-4FA9-A9FA-11644BAF64C5}"/>
              </a:ext>
            </a:extLst>
          </p:cNvPr>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EB867E7B-ACA5-4F0D-B338-B060B0097E35}"/>
              </a:ext>
            </a:extLst>
          </p:cNvPr>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eaLnBrk="0" hangingPunct="0">
              <a:defRPr sz="1200">
                <a:latin typeface="Times New Roman" pitchFamily="18" charset="0"/>
                <a:cs typeface="+mn-cs"/>
              </a:defRPr>
            </a:lvl1pPr>
          </a:lstStyle>
          <a:p>
            <a:pPr>
              <a:defRPr/>
            </a:pPr>
            <a:endParaRPr lang="en-US"/>
          </a:p>
        </p:txBody>
      </p:sp>
      <p:sp>
        <p:nvSpPr>
          <p:cNvPr id="3079" name="Rectangle 7">
            <a:extLst>
              <a:ext uri="{FF2B5EF4-FFF2-40B4-BE49-F238E27FC236}">
                <a16:creationId xmlns:a16="http://schemas.microsoft.com/office/drawing/2014/main" id="{CA89CF0B-545E-4D31-97DD-837A1145A8A8}"/>
              </a:ext>
            </a:extLst>
          </p:cNvPr>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0" hangingPunct="0">
              <a:defRPr sz="1200">
                <a:latin typeface="Times New Roman" panose="02020603050405020304" pitchFamily="18" charset="0"/>
              </a:defRPr>
            </a:lvl1pPr>
          </a:lstStyle>
          <a:p>
            <a:pPr>
              <a:defRPr/>
            </a:pPr>
            <a:fld id="{3917E09C-3B3C-492F-A06D-47A1D5AAACA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7A50515D-4497-4F89-9354-039253E60A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D2B3660-AD82-4F7B-8642-573D36E9CC77}" type="slidenum">
              <a:rPr lang="en-US" altLang="en-US" smtClean="0"/>
              <a:pPr>
                <a:spcBef>
                  <a:spcPct val="0"/>
                </a:spcBef>
              </a:pPr>
              <a:t>1</a:t>
            </a:fld>
            <a:endParaRPr lang="en-US" altLang="en-US"/>
          </a:p>
        </p:txBody>
      </p:sp>
      <p:sp>
        <p:nvSpPr>
          <p:cNvPr id="6147" name="Rectangle 2">
            <a:extLst>
              <a:ext uri="{FF2B5EF4-FFF2-40B4-BE49-F238E27FC236}">
                <a16:creationId xmlns:a16="http://schemas.microsoft.com/office/drawing/2014/main" id="{8C93B4A9-43D8-4D3C-84CC-D535BBD92DCE}"/>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6C73BE20-17BB-47F6-A2D1-1EF0BE54C1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4064A863-7242-4D44-B285-40D4235F63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2FF66E2-1826-4561-8981-F0C1E9CEA7E9}" type="slidenum">
              <a:rPr lang="en-US" altLang="en-US" smtClean="0"/>
              <a:pPr>
                <a:spcBef>
                  <a:spcPct val="0"/>
                </a:spcBef>
              </a:pPr>
              <a:t>11</a:t>
            </a:fld>
            <a:endParaRPr lang="en-US" altLang="en-US"/>
          </a:p>
        </p:txBody>
      </p:sp>
      <p:sp>
        <p:nvSpPr>
          <p:cNvPr id="25603" name="Rectangle 2">
            <a:extLst>
              <a:ext uri="{FF2B5EF4-FFF2-40B4-BE49-F238E27FC236}">
                <a16:creationId xmlns:a16="http://schemas.microsoft.com/office/drawing/2014/main" id="{00283A5D-F9F1-4BC3-9C10-014A58C74291}"/>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72F33A6D-8C6E-48D0-8B7D-6115F0B081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0711B7BE-BB11-4947-AE8D-70F842A4CB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AFDEB0A-5F4E-44C6-B380-8E6C6BE76135}" type="slidenum">
              <a:rPr lang="en-US" altLang="en-US" smtClean="0"/>
              <a:pPr>
                <a:spcBef>
                  <a:spcPct val="0"/>
                </a:spcBef>
              </a:pPr>
              <a:t>15</a:t>
            </a:fld>
            <a:endParaRPr lang="en-US" altLang="en-US"/>
          </a:p>
        </p:txBody>
      </p:sp>
      <p:sp>
        <p:nvSpPr>
          <p:cNvPr id="30723" name="Rectangle 1026">
            <a:extLst>
              <a:ext uri="{FF2B5EF4-FFF2-40B4-BE49-F238E27FC236}">
                <a16:creationId xmlns:a16="http://schemas.microsoft.com/office/drawing/2014/main" id="{F57E5C53-A3C5-4288-8688-3D64FEC97F90}"/>
              </a:ext>
            </a:extLst>
          </p:cNvPr>
          <p:cNvSpPr>
            <a:spLocks noGrp="1" noRot="1" noChangeAspect="1" noChangeArrowheads="1" noTextEdit="1"/>
          </p:cNvSpPr>
          <p:nvPr>
            <p:ph type="sldImg"/>
          </p:nvPr>
        </p:nvSpPr>
        <p:spPr>
          <a:ln/>
        </p:spPr>
      </p:sp>
      <p:sp>
        <p:nvSpPr>
          <p:cNvPr id="30724" name="Rectangle 1027">
            <a:extLst>
              <a:ext uri="{FF2B5EF4-FFF2-40B4-BE49-F238E27FC236}">
                <a16:creationId xmlns:a16="http://schemas.microsoft.com/office/drawing/2014/main" id="{857D1E32-F56A-47DB-8D62-1AE87ACFAC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35FD055C-5F7F-4AB5-86BF-53315AD6FC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096DB0E-8916-43B0-858B-63D4F57C96BC}" type="slidenum">
              <a:rPr lang="en-US" altLang="en-US" smtClean="0"/>
              <a:pPr>
                <a:spcBef>
                  <a:spcPct val="0"/>
                </a:spcBef>
              </a:pPr>
              <a:t>19</a:t>
            </a:fld>
            <a:endParaRPr lang="en-US" altLang="en-US"/>
          </a:p>
        </p:txBody>
      </p:sp>
      <p:sp>
        <p:nvSpPr>
          <p:cNvPr id="35843" name="Rectangle 2">
            <a:extLst>
              <a:ext uri="{FF2B5EF4-FFF2-40B4-BE49-F238E27FC236}">
                <a16:creationId xmlns:a16="http://schemas.microsoft.com/office/drawing/2014/main" id="{0E7BADE0-2968-4B52-92A5-24D32DB66F16}"/>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77D44C75-DC10-4294-99CF-8F543B7E73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43372C6C-9107-47CB-A45A-74C3A484D0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3071943-61EC-4D42-B25B-8D95E9F74399}" type="slidenum">
              <a:rPr lang="en-US" altLang="en-US" smtClean="0"/>
              <a:pPr>
                <a:spcBef>
                  <a:spcPct val="0"/>
                </a:spcBef>
              </a:pPr>
              <a:t>3</a:t>
            </a:fld>
            <a:endParaRPr lang="en-US" altLang="en-US"/>
          </a:p>
        </p:txBody>
      </p:sp>
      <p:sp>
        <p:nvSpPr>
          <p:cNvPr id="9219" name="Rectangle 2">
            <a:extLst>
              <a:ext uri="{FF2B5EF4-FFF2-40B4-BE49-F238E27FC236}">
                <a16:creationId xmlns:a16="http://schemas.microsoft.com/office/drawing/2014/main" id="{977D8B4E-2AFD-4131-B35E-6E06251F36A4}"/>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CEFBEB4C-E5CF-41C9-87D1-0AA9BF31AB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C9199EA6-BD41-4D07-B95D-EC679335E9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085B81D-6EE4-4471-8C04-2A47E347E7F4}" type="slidenum">
              <a:rPr lang="en-US" altLang="en-US" smtClean="0"/>
              <a:pPr>
                <a:spcBef>
                  <a:spcPct val="0"/>
                </a:spcBef>
              </a:pPr>
              <a:t>4</a:t>
            </a:fld>
            <a:endParaRPr lang="en-US" altLang="en-US"/>
          </a:p>
        </p:txBody>
      </p:sp>
      <p:sp>
        <p:nvSpPr>
          <p:cNvPr id="11267" name="Rectangle 2">
            <a:extLst>
              <a:ext uri="{FF2B5EF4-FFF2-40B4-BE49-F238E27FC236}">
                <a16:creationId xmlns:a16="http://schemas.microsoft.com/office/drawing/2014/main" id="{24D8D41E-2F5A-4CC8-A1B5-5FD047A85D31}"/>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D9109633-3E10-45EB-BE62-826F53CFDB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B1036B8E-994E-4CAB-98CD-288D07778F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12ACC9D-D5AF-49DA-B8AA-A630FD91D28C}" type="slidenum">
              <a:rPr lang="en-US" altLang="en-US" smtClean="0"/>
              <a:pPr>
                <a:spcBef>
                  <a:spcPct val="0"/>
                </a:spcBef>
              </a:pPr>
              <a:t>5</a:t>
            </a:fld>
            <a:endParaRPr lang="en-US" altLang="en-US"/>
          </a:p>
        </p:txBody>
      </p:sp>
      <p:sp>
        <p:nvSpPr>
          <p:cNvPr id="13315" name="Rectangle 2">
            <a:extLst>
              <a:ext uri="{FF2B5EF4-FFF2-40B4-BE49-F238E27FC236}">
                <a16:creationId xmlns:a16="http://schemas.microsoft.com/office/drawing/2014/main" id="{C52CE555-7951-4955-AB29-71495989F3E3}"/>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B9A9EC3E-9219-43D4-A408-8A9FAB7DF7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A60C9EF6-5E01-46E0-BBA6-45951A0205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462D73F-C9B9-4B8D-BFF0-E9E8F84E2F33}" type="slidenum">
              <a:rPr lang="en-US" altLang="en-US" smtClean="0"/>
              <a:pPr>
                <a:spcBef>
                  <a:spcPct val="0"/>
                </a:spcBef>
              </a:pPr>
              <a:t>6</a:t>
            </a:fld>
            <a:endParaRPr lang="en-US" altLang="en-US"/>
          </a:p>
        </p:txBody>
      </p:sp>
      <p:sp>
        <p:nvSpPr>
          <p:cNvPr id="15363" name="Rectangle 2">
            <a:extLst>
              <a:ext uri="{FF2B5EF4-FFF2-40B4-BE49-F238E27FC236}">
                <a16:creationId xmlns:a16="http://schemas.microsoft.com/office/drawing/2014/main" id="{6549A857-B1DA-4FDA-8CFD-6EE3D5856A16}"/>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F3536033-6777-470B-9851-29D44FB5F1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543825BF-F79E-45A3-A1C6-743098CE25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13C6C32-B242-4195-AF61-D25F6D4026D9}" type="slidenum">
              <a:rPr lang="en-US" altLang="en-US" smtClean="0"/>
              <a:pPr>
                <a:spcBef>
                  <a:spcPct val="0"/>
                </a:spcBef>
              </a:pPr>
              <a:t>7</a:t>
            </a:fld>
            <a:endParaRPr lang="en-US" altLang="en-US"/>
          </a:p>
        </p:txBody>
      </p:sp>
      <p:sp>
        <p:nvSpPr>
          <p:cNvPr id="17411" name="Rectangle 2">
            <a:extLst>
              <a:ext uri="{FF2B5EF4-FFF2-40B4-BE49-F238E27FC236}">
                <a16:creationId xmlns:a16="http://schemas.microsoft.com/office/drawing/2014/main" id="{1BDF66D3-981B-4FC0-8CFC-2300062D19FF}"/>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AAB937DA-D6C5-41D2-9D76-671053B1BD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8ED1FA88-5282-4879-9214-9AAFC04EA8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82F13A0-6A03-49C9-AAA1-BE0C93C21CDC}" type="slidenum">
              <a:rPr lang="en-US" altLang="en-US" smtClean="0"/>
              <a:pPr>
                <a:spcBef>
                  <a:spcPct val="0"/>
                </a:spcBef>
              </a:pPr>
              <a:t>8</a:t>
            </a:fld>
            <a:endParaRPr lang="en-US" altLang="en-US"/>
          </a:p>
        </p:txBody>
      </p:sp>
      <p:sp>
        <p:nvSpPr>
          <p:cNvPr id="19459" name="Rectangle 2">
            <a:extLst>
              <a:ext uri="{FF2B5EF4-FFF2-40B4-BE49-F238E27FC236}">
                <a16:creationId xmlns:a16="http://schemas.microsoft.com/office/drawing/2014/main" id="{3B328048-2D49-49D3-9461-1868E1D68952}"/>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5FC230D7-B390-4829-9FEF-B867CD9B53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CA529752-8F1D-424C-B472-86BFCAA194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25657EA-66E2-464A-B55F-2526E5095851}" type="slidenum">
              <a:rPr lang="en-US" altLang="en-US" smtClean="0"/>
              <a:pPr>
                <a:spcBef>
                  <a:spcPct val="0"/>
                </a:spcBef>
              </a:pPr>
              <a:t>9</a:t>
            </a:fld>
            <a:endParaRPr lang="en-US" altLang="en-US"/>
          </a:p>
        </p:txBody>
      </p:sp>
      <p:sp>
        <p:nvSpPr>
          <p:cNvPr id="21507" name="Rectangle 2">
            <a:extLst>
              <a:ext uri="{FF2B5EF4-FFF2-40B4-BE49-F238E27FC236}">
                <a16:creationId xmlns:a16="http://schemas.microsoft.com/office/drawing/2014/main" id="{CD989A4D-DCC7-4422-A6FE-9DF0A55FA74D}"/>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396E6EED-350F-4153-AB68-FBD66B85BD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B350A602-0D79-4D4E-B66A-16175F69AE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644BD92-8354-4948-B9D0-B4A7211D0772}" type="slidenum">
              <a:rPr lang="en-US" altLang="en-US" smtClean="0"/>
              <a:pPr>
                <a:spcBef>
                  <a:spcPct val="0"/>
                </a:spcBef>
              </a:pPr>
              <a:t>10</a:t>
            </a:fld>
            <a:endParaRPr lang="en-US" altLang="en-US"/>
          </a:p>
        </p:txBody>
      </p:sp>
      <p:sp>
        <p:nvSpPr>
          <p:cNvPr id="23555" name="Rectangle 2">
            <a:extLst>
              <a:ext uri="{FF2B5EF4-FFF2-40B4-BE49-F238E27FC236}">
                <a16:creationId xmlns:a16="http://schemas.microsoft.com/office/drawing/2014/main" id="{2D825437-2349-4080-BB5F-9C07C2E8DAD3}"/>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E2893C3D-C7E7-44BD-BBD2-10096971DA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a:extLst>
              <a:ext uri="{FF2B5EF4-FFF2-40B4-BE49-F238E27FC236}">
                <a16:creationId xmlns:a16="http://schemas.microsoft.com/office/drawing/2014/main" id="{BF1D8C1B-3486-42A0-B93D-10437A7F3CCF}"/>
              </a:ext>
            </a:extLst>
          </p:cNvPr>
          <p:cNvGrpSpPr>
            <a:grpSpLocks/>
          </p:cNvGrpSpPr>
          <p:nvPr/>
        </p:nvGrpSpPr>
        <p:grpSpPr bwMode="auto">
          <a:xfrm>
            <a:off x="0" y="2438400"/>
            <a:ext cx="9009063" cy="1052513"/>
            <a:chOff x="0" y="1536"/>
            <a:chExt cx="5675" cy="663"/>
          </a:xfrm>
        </p:grpSpPr>
        <p:grpSp>
          <p:nvGrpSpPr>
            <p:cNvPr id="5" name="Group 1027">
              <a:extLst>
                <a:ext uri="{FF2B5EF4-FFF2-40B4-BE49-F238E27FC236}">
                  <a16:creationId xmlns:a16="http://schemas.microsoft.com/office/drawing/2014/main" id="{BEE12307-5BB1-4E2E-AB53-7B19A8681037}"/>
                </a:ext>
              </a:extLst>
            </p:cNvPr>
            <p:cNvGrpSpPr>
              <a:grpSpLocks/>
            </p:cNvGrpSpPr>
            <p:nvPr/>
          </p:nvGrpSpPr>
          <p:grpSpPr bwMode="auto">
            <a:xfrm>
              <a:off x="183" y="1604"/>
              <a:ext cx="448" cy="299"/>
              <a:chOff x="720" y="336"/>
              <a:chExt cx="624" cy="432"/>
            </a:xfrm>
          </p:grpSpPr>
          <p:sp>
            <p:nvSpPr>
              <p:cNvPr id="12" name="Rectangle 1028">
                <a:extLst>
                  <a:ext uri="{FF2B5EF4-FFF2-40B4-BE49-F238E27FC236}">
                    <a16:creationId xmlns:a16="http://schemas.microsoft.com/office/drawing/2014/main" id="{4E5814D9-DC56-4654-BD9E-AC230E64E0E7}"/>
                  </a:ext>
                </a:extLst>
              </p:cNvPr>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cs typeface="Arial" panose="020B0604020202020204" pitchFamily="34" charset="0"/>
                  </a:defRPr>
                </a:lvl1pPr>
                <a:lvl2pPr marL="742950" indent="-285750">
                  <a:defRPr sz="2400">
                    <a:solidFill>
                      <a:schemeClr val="tx1"/>
                    </a:solidFill>
                    <a:latin typeface="Tahoma" panose="020B0604030504040204" pitchFamily="34" charset="0"/>
                    <a:cs typeface="Arial" panose="020B0604020202020204" pitchFamily="34" charset="0"/>
                  </a:defRPr>
                </a:lvl2pPr>
                <a:lvl3pPr marL="1143000" indent="-228600">
                  <a:defRPr sz="2400">
                    <a:solidFill>
                      <a:schemeClr val="tx1"/>
                    </a:solidFill>
                    <a:latin typeface="Tahoma" panose="020B0604030504040204" pitchFamily="34" charset="0"/>
                    <a:cs typeface="Arial" panose="020B0604020202020204" pitchFamily="34" charset="0"/>
                  </a:defRPr>
                </a:lvl3pPr>
                <a:lvl4pPr marL="1600200" indent="-228600">
                  <a:defRPr sz="2400">
                    <a:solidFill>
                      <a:schemeClr val="tx1"/>
                    </a:solidFill>
                    <a:latin typeface="Tahoma" panose="020B0604030504040204" pitchFamily="34" charset="0"/>
                    <a:cs typeface="Arial" panose="020B0604020202020204" pitchFamily="34" charset="0"/>
                  </a:defRPr>
                </a:lvl4pPr>
                <a:lvl5pPr marL="2057400" indent="-228600">
                  <a:defRPr sz="24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9pPr>
              </a:lstStyle>
              <a:p>
                <a:pPr algn="ctr" eaLnBrk="1" hangingPunct="1">
                  <a:defRPr/>
                </a:pPr>
                <a:endParaRPr lang="en-US" altLang="en-US"/>
              </a:p>
            </p:txBody>
          </p:sp>
          <p:sp>
            <p:nvSpPr>
              <p:cNvPr id="13" name="Rectangle 1029">
                <a:extLst>
                  <a:ext uri="{FF2B5EF4-FFF2-40B4-BE49-F238E27FC236}">
                    <a16:creationId xmlns:a16="http://schemas.microsoft.com/office/drawing/2014/main" id="{15A55441-B571-4E96-82B4-833934FA3EE5}"/>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cs typeface="Arial" panose="020B0604020202020204" pitchFamily="34" charset="0"/>
                  </a:defRPr>
                </a:lvl1pPr>
                <a:lvl2pPr marL="742950" indent="-285750">
                  <a:defRPr sz="2400">
                    <a:solidFill>
                      <a:schemeClr val="tx1"/>
                    </a:solidFill>
                    <a:latin typeface="Tahoma" panose="020B0604030504040204" pitchFamily="34" charset="0"/>
                    <a:cs typeface="Arial" panose="020B0604020202020204" pitchFamily="34" charset="0"/>
                  </a:defRPr>
                </a:lvl2pPr>
                <a:lvl3pPr marL="1143000" indent="-228600">
                  <a:defRPr sz="2400">
                    <a:solidFill>
                      <a:schemeClr val="tx1"/>
                    </a:solidFill>
                    <a:latin typeface="Tahoma" panose="020B0604030504040204" pitchFamily="34" charset="0"/>
                    <a:cs typeface="Arial" panose="020B0604020202020204" pitchFamily="34" charset="0"/>
                  </a:defRPr>
                </a:lvl3pPr>
                <a:lvl4pPr marL="1600200" indent="-228600">
                  <a:defRPr sz="2400">
                    <a:solidFill>
                      <a:schemeClr val="tx1"/>
                    </a:solidFill>
                    <a:latin typeface="Tahoma" panose="020B0604030504040204" pitchFamily="34" charset="0"/>
                    <a:cs typeface="Arial" panose="020B0604020202020204" pitchFamily="34" charset="0"/>
                  </a:defRPr>
                </a:lvl4pPr>
                <a:lvl5pPr marL="2057400" indent="-228600">
                  <a:defRPr sz="24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9pPr>
              </a:lstStyle>
              <a:p>
                <a:pPr algn="ctr" eaLnBrk="1" hangingPunct="1">
                  <a:defRPr/>
                </a:pPr>
                <a:endParaRPr lang="en-US" altLang="en-US"/>
              </a:p>
            </p:txBody>
          </p:sp>
        </p:grpSp>
        <p:grpSp>
          <p:nvGrpSpPr>
            <p:cNvPr id="6" name="Group 1030">
              <a:extLst>
                <a:ext uri="{FF2B5EF4-FFF2-40B4-BE49-F238E27FC236}">
                  <a16:creationId xmlns:a16="http://schemas.microsoft.com/office/drawing/2014/main" id="{DF67B824-A6C2-4D66-BB42-D74AD6A40F57}"/>
                </a:ext>
              </a:extLst>
            </p:cNvPr>
            <p:cNvGrpSpPr>
              <a:grpSpLocks/>
            </p:cNvGrpSpPr>
            <p:nvPr/>
          </p:nvGrpSpPr>
          <p:grpSpPr bwMode="auto">
            <a:xfrm>
              <a:off x="261" y="1870"/>
              <a:ext cx="465" cy="299"/>
              <a:chOff x="912" y="2640"/>
              <a:chExt cx="672" cy="432"/>
            </a:xfrm>
          </p:grpSpPr>
          <p:sp>
            <p:nvSpPr>
              <p:cNvPr id="10" name="Rectangle 1031">
                <a:extLst>
                  <a:ext uri="{FF2B5EF4-FFF2-40B4-BE49-F238E27FC236}">
                    <a16:creationId xmlns:a16="http://schemas.microsoft.com/office/drawing/2014/main" id="{2FD3DAF8-736A-4443-8A4E-3F098BB528A3}"/>
                  </a:ext>
                </a:extLst>
              </p:cNvPr>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cs typeface="Arial" panose="020B0604020202020204" pitchFamily="34" charset="0"/>
                  </a:defRPr>
                </a:lvl1pPr>
                <a:lvl2pPr marL="742950" indent="-285750">
                  <a:defRPr sz="2400">
                    <a:solidFill>
                      <a:schemeClr val="tx1"/>
                    </a:solidFill>
                    <a:latin typeface="Tahoma" panose="020B0604030504040204" pitchFamily="34" charset="0"/>
                    <a:cs typeface="Arial" panose="020B0604020202020204" pitchFamily="34" charset="0"/>
                  </a:defRPr>
                </a:lvl2pPr>
                <a:lvl3pPr marL="1143000" indent="-228600">
                  <a:defRPr sz="2400">
                    <a:solidFill>
                      <a:schemeClr val="tx1"/>
                    </a:solidFill>
                    <a:latin typeface="Tahoma" panose="020B0604030504040204" pitchFamily="34" charset="0"/>
                    <a:cs typeface="Arial" panose="020B0604020202020204" pitchFamily="34" charset="0"/>
                  </a:defRPr>
                </a:lvl3pPr>
                <a:lvl4pPr marL="1600200" indent="-228600">
                  <a:defRPr sz="2400">
                    <a:solidFill>
                      <a:schemeClr val="tx1"/>
                    </a:solidFill>
                    <a:latin typeface="Tahoma" panose="020B0604030504040204" pitchFamily="34" charset="0"/>
                    <a:cs typeface="Arial" panose="020B0604020202020204" pitchFamily="34" charset="0"/>
                  </a:defRPr>
                </a:lvl4pPr>
                <a:lvl5pPr marL="2057400" indent="-228600">
                  <a:defRPr sz="24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9pPr>
              </a:lstStyle>
              <a:p>
                <a:pPr algn="ctr" eaLnBrk="1" hangingPunct="1">
                  <a:defRPr/>
                </a:pPr>
                <a:endParaRPr lang="en-US" altLang="en-US"/>
              </a:p>
            </p:txBody>
          </p:sp>
          <p:sp>
            <p:nvSpPr>
              <p:cNvPr id="11" name="Rectangle 1032">
                <a:extLst>
                  <a:ext uri="{FF2B5EF4-FFF2-40B4-BE49-F238E27FC236}">
                    <a16:creationId xmlns:a16="http://schemas.microsoft.com/office/drawing/2014/main" id="{5976100E-F5C9-4D69-99E0-9ABD6EF7CF43}"/>
                  </a:ext>
                </a:extLst>
              </p:cNvPr>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cs typeface="Arial" panose="020B0604020202020204" pitchFamily="34" charset="0"/>
                  </a:defRPr>
                </a:lvl1pPr>
                <a:lvl2pPr marL="742950" indent="-285750">
                  <a:defRPr sz="2400">
                    <a:solidFill>
                      <a:schemeClr val="tx1"/>
                    </a:solidFill>
                    <a:latin typeface="Tahoma" panose="020B0604030504040204" pitchFamily="34" charset="0"/>
                    <a:cs typeface="Arial" panose="020B0604020202020204" pitchFamily="34" charset="0"/>
                  </a:defRPr>
                </a:lvl2pPr>
                <a:lvl3pPr marL="1143000" indent="-228600">
                  <a:defRPr sz="2400">
                    <a:solidFill>
                      <a:schemeClr val="tx1"/>
                    </a:solidFill>
                    <a:latin typeface="Tahoma" panose="020B0604030504040204" pitchFamily="34" charset="0"/>
                    <a:cs typeface="Arial" panose="020B0604020202020204" pitchFamily="34" charset="0"/>
                  </a:defRPr>
                </a:lvl3pPr>
                <a:lvl4pPr marL="1600200" indent="-228600">
                  <a:defRPr sz="2400">
                    <a:solidFill>
                      <a:schemeClr val="tx1"/>
                    </a:solidFill>
                    <a:latin typeface="Tahoma" panose="020B0604030504040204" pitchFamily="34" charset="0"/>
                    <a:cs typeface="Arial" panose="020B0604020202020204" pitchFamily="34" charset="0"/>
                  </a:defRPr>
                </a:lvl4pPr>
                <a:lvl5pPr marL="2057400" indent="-228600">
                  <a:defRPr sz="24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9pPr>
              </a:lstStyle>
              <a:p>
                <a:pPr algn="ctr" eaLnBrk="1" hangingPunct="1">
                  <a:defRPr/>
                </a:pPr>
                <a:endParaRPr lang="en-US" altLang="en-US"/>
              </a:p>
            </p:txBody>
          </p:sp>
        </p:grpSp>
        <p:sp>
          <p:nvSpPr>
            <p:cNvPr id="7" name="Rectangle 1033">
              <a:extLst>
                <a:ext uri="{FF2B5EF4-FFF2-40B4-BE49-F238E27FC236}">
                  <a16:creationId xmlns:a16="http://schemas.microsoft.com/office/drawing/2014/main" id="{79432050-29F3-4A96-B74A-D6EDB2B07904}"/>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cs typeface="Arial" panose="020B0604020202020204" pitchFamily="34" charset="0"/>
                </a:defRPr>
              </a:lvl1pPr>
              <a:lvl2pPr marL="742950" indent="-285750">
                <a:defRPr sz="2400">
                  <a:solidFill>
                    <a:schemeClr val="tx1"/>
                  </a:solidFill>
                  <a:latin typeface="Tahoma" panose="020B0604030504040204" pitchFamily="34" charset="0"/>
                  <a:cs typeface="Arial" panose="020B0604020202020204" pitchFamily="34" charset="0"/>
                </a:defRPr>
              </a:lvl2pPr>
              <a:lvl3pPr marL="1143000" indent="-228600">
                <a:defRPr sz="2400">
                  <a:solidFill>
                    <a:schemeClr val="tx1"/>
                  </a:solidFill>
                  <a:latin typeface="Tahoma" panose="020B0604030504040204" pitchFamily="34" charset="0"/>
                  <a:cs typeface="Arial" panose="020B0604020202020204" pitchFamily="34" charset="0"/>
                </a:defRPr>
              </a:lvl3pPr>
              <a:lvl4pPr marL="1600200" indent="-228600">
                <a:defRPr sz="2400">
                  <a:solidFill>
                    <a:schemeClr val="tx1"/>
                  </a:solidFill>
                  <a:latin typeface="Tahoma" panose="020B0604030504040204" pitchFamily="34" charset="0"/>
                  <a:cs typeface="Arial" panose="020B0604020202020204" pitchFamily="34" charset="0"/>
                </a:defRPr>
              </a:lvl4pPr>
              <a:lvl5pPr marL="2057400" indent="-228600">
                <a:defRPr sz="24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9pPr>
            </a:lstStyle>
            <a:p>
              <a:pPr algn="ctr" eaLnBrk="1" hangingPunct="1">
                <a:defRPr/>
              </a:pPr>
              <a:endParaRPr lang="en-US" altLang="en-US"/>
            </a:p>
          </p:txBody>
        </p:sp>
        <p:sp>
          <p:nvSpPr>
            <p:cNvPr id="8" name="Rectangle 1034">
              <a:extLst>
                <a:ext uri="{FF2B5EF4-FFF2-40B4-BE49-F238E27FC236}">
                  <a16:creationId xmlns:a16="http://schemas.microsoft.com/office/drawing/2014/main" id="{B2EF3DF9-B934-48CA-B4B1-366F3D336C4B}"/>
                </a:ext>
              </a:extLst>
            </p:cNvPr>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cs typeface="Arial" panose="020B0604020202020204" pitchFamily="34" charset="0"/>
                </a:defRPr>
              </a:lvl1pPr>
              <a:lvl2pPr marL="742950" indent="-285750">
                <a:defRPr sz="2400">
                  <a:solidFill>
                    <a:schemeClr val="tx1"/>
                  </a:solidFill>
                  <a:latin typeface="Tahoma" panose="020B0604030504040204" pitchFamily="34" charset="0"/>
                  <a:cs typeface="Arial" panose="020B0604020202020204" pitchFamily="34" charset="0"/>
                </a:defRPr>
              </a:lvl2pPr>
              <a:lvl3pPr marL="1143000" indent="-228600">
                <a:defRPr sz="2400">
                  <a:solidFill>
                    <a:schemeClr val="tx1"/>
                  </a:solidFill>
                  <a:latin typeface="Tahoma" panose="020B0604030504040204" pitchFamily="34" charset="0"/>
                  <a:cs typeface="Arial" panose="020B0604020202020204" pitchFamily="34" charset="0"/>
                </a:defRPr>
              </a:lvl3pPr>
              <a:lvl4pPr marL="1600200" indent="-228600">
                <a:defRPr sz="2400">
                  <a:solidFill>
                    <a:schemeClr val="tx1"/>
                  </a:solidFill>
                  <a:latin typeface="Tahoma" panose="020B0604030504040204" pitchFamily="34" charset="0"/>
                  <a:cs typeface="Arial" panose="020B0604020202020204" pitchFamily="34" charset="0"/>
                </a:defRPr>
              </a:lvl4pPr>
              <a:lvl5pPr marL="2057400" indent="-228600">
                <a:defRPr sz="24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9pPr>
            </a:lstStyle>
            <a:p>
              <a:pPr algn="ctr" eaLnBrk="1" hangingPunct="1">
                <a:defRPr/>
              </a:pPr>
              <a:endParaRPr lang="en-US" altLang="en-US"/>
            </a:p>
          </p:txBody>
        </p:sp>
        <p:sp>
          <p:nvSpPr>
            <p:cNvPr id="9" name="Rectangle 1035">
              <a:extLst>
                <a:ext uri="{FF2B5EF4-FFF2-40B4-BE49-F238E27FC236}">
                  <a16:creationId xmlns:a16="http://schemas.microsoft.com/office/drawing/2014/main" id="{58293C4B-D751-4ED0-BA3D-BDC9CC0B110B}"/>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cs typeface="Arial" panose="020B0604020202020204" pitchFamily="34" charset="0"/>
                </a:defRPr>
              </a:lvl1pPr>
              <a:lvl2pPr marL="742950" indent="-285750">
                <a:defRPr sz="2400">
                  <a:solidFill>
                    <a:schemeClr val="tx1"/>
                  </a:solidFill>
                  <a:latin typeface="Tahoma" panose="020B0604030504040204" pitchFamily="34" charset="0"/>
                  <a:cs typeface="Arial" panose="020B0604020202020204" pitchFamily="34" charset="0"/>
                </a:defRPr>
              </a:lvl2pPr>
              <a:lvl3pPr marL="1143000" indent="-228600">
                <a:defRPr sz="2400">
                  <a:solidFill>
                    <a:schemeClr val="tx1"/>
                  </a:solidFill>
                  <a:latin typeface="Tahoma" panose="020B0604030504040204" pitchFamily="34" charset="0"/>
                  <a:cs typeface="Arial" panose="020B0604020202020204" pitchFamily="34" charset="0"/>
                </a:defRPr>
              </a:lvl3pPr>
              <a:lvl4pPr marL="1600200" indent="-228600">
                <a:defRPr sz="2400">
                  <a:solidFill>
                    <a:schemeClr val="tx1"/>
                  </a:solidFill>
                  <a:latin typeface="Tahoma" panose="020B0604030504040204" pitchFamily="34" charset="0"/>
                  <a:cs typeface="Arial" panose="020B0604020202020204" pitchFamily="34" charset="0"/>
                </a:defRPr>
              </a:lvl4pPr>
              <a:lvl5pPr marL="2057400" indent="-228600">
                <a:defRPr sz="24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9pPr>
            </a:lstStyle>
            <a:p>
              <a:pPr algn="ctr" eaLnBrk="1" hangingPunct="1">
                <a:defRPr/>
              </a:pPr>
              <a:endParaRPr lang="en-US" altLang="en-US"/>
            </a:p>
          </p:txBody>
        </p:sp>
      </p:grpSp>
      <p:sp>
        <p:nvSpPr>
          <p:cNvPr id="34828" name="Rectangle 1036"/>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34829" name="Rectangle 1037"/>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038">
            <a:extLst>
              <a:ext uri="{FF2B5EF4-FFF2-40B4-BE49-F238E27FC236}">
                <a16:creationId xmlns:a16="http://schemas.microsoft.com/office/drawing/2014/main" id="{476AE500-01A5-44F6-81F4-0B6ABF07B984}"/>
              </a:ext>
            </a:extLst>
          </p:cNvPr>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p>
        </p:txBody>
      </p:sp>
      <p:sp>
        <p:nvSpPr>
          <p:cNvPr id="15" name="Rectangle 1039">
            <a:extLst>
              <a:ext uri="{FF2B5EF4-FFF2-40B4-BE49-F238E27FC236}">
                <a16:creationId xmlns:a16="http://schemas.microsoft.com/office/drawing/2014/main" id="{EE66383E-DED4-4DB6-B95F-DB49F4418C0D}"/>
              </a:ext>
            </a:extLst>
          </p:cNvPr>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p>
        </p:txBody>
      </p:sp>
      <p:sp>
        <p:nvSpPr>
          <p:cNvPr id="16" name="Rectangle 1040">
            <a:extLst>
              <a:ext uri="{FF2B5EF4-FFF2-40B4-BE49-F238E27FC236}">
                <a16:creationId xmlns:a16="http://schemas.microsoft.com/office/drawing/2014/main" id="{C7B081A9-1E26-4B39-9ADC-44A17D367046}"/>
              </a:ext>
            </a:extLst>
          </p:cNvPr>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93E4208D-ECBB-468C-BEA7-99C366342D24}" type="slidenum">
              <a:rPr lang="en-US" altLang="en-US"/>
              <a:pPr>
                <a:defRPr/>
              </a:pPr>
              <a:t>‹#›</a:t>
            </a:fld>
            <a:endParaRPr lang="en-US" altLang="en-US"/>
          </a:p>
        </p:txBody>
      </p:sp>
    </p:spTree>
    <p:extLst>
      <p:ext uri="{BB962C8B-B14F-4D97-AF65-F5344CB8AC3E}">
        <p14:creationId xmlns:p14="http://schemas.microsoft.com/office/powerpoint/2010/main" val="2585730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5">
            <a:extLst>
              <a:ext uri="{FF2B5EF4-FFF2-40B4-BE49-F238E27FC236}">
                <a16:creationId xmlns:a16="http://schemas.microsoft.com/office/drawing/2014/main" id="{1000BCFA-B15D-4261-BD79-473AAD05748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36">
            <a:extLst>
              <a:ext uri="{FF2B5EF4-FFF2-40B4-BE49-F238E27FC236}">
                <a16:creationId xmlns:a16="http://schemas.microsoft.com/office/drawing/2014/main" id="{841B39E5-851F-47A4-95BD-9B80988EF6A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37">
            <a:extLst>
              <a:ext uri="{FF2B5EF4-FFF2-40B4-BE49-F238E27FC236}">
                <a16:creationId xmlns:a16="http://schemas.microsoft.com/office/drawing/2014/main" id="{1992F0AC-E843-4C13-8AA7-2F3187F70F55}"/>
              </a:ext>
            </a:extLst>
          </p:cNvPr>
          <p:cNvSpPr>
            <a:spLocks noGrp="1" noChangeArrowheads="1"/>
          </p:cNvSpPr>
          <p:nvPr>
            <p:ph type="sldNum" sz="quarter" idx="12"/>
          </p:nvPr>
        </p:nvSpPr>
        <p:spPr>
          <a:ln/>
        </p:spPr>
        <p:txBody>
          <a:bodyPr/>
          <a:lstStyle>
            <a:lvl1pPr>
              <a:defRPr/>
            </a:lvl1pPr>
          </a:lstStyle>
          <a:p>
            <a:pPr>
              <a:defRPr/>
            </a:pPr>
            <a:fld id="{1A3B36C4-DC09-4FCA-AB07-E5D8133E5851}" type="slidenum">
              <a:rPr lang="en-US" altLang="en-US"/>
              <a:pPr>
                <a:defRPr/>
              </a:pPr>
              <a:t>‹#›</a:t>
            </a:fld>
            <a:endParaRPr lang="en-US" altLang="en-US"/>
          </a:p>
        </p:txBody>
      </p:sp>
    </p:spTree>
    <p:extLst>
      <p:ext uri="{BB962C8B-B14F-4D97-AF65-F5344CB8AC3E}">
        <p14:creationId xmlns:p14="http://schemas.microsoft.com/office/powerpoint/2010/main" val="829774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538"/>
            <a:ext cx="1951038" cy="55149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50938" y="617538"/>
            <a:ext cx="5700712" cy="5514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5">
            <a:extLst>
              <a:ext uri="{FF2B5EF4-FFF2-40B4-BE49-F238E27FC236}">
                <a16:creationId xmlns:a16="http://schemas.microsoft.com/office/drawing/2014/main" id="{C7BFF02B-442F-4AE3-8A74-FC5AF473ABB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36">
            <a:extLst>
              <a:ext uri="{FF2B5EF4-FFF2-40B4-BE49-F238E27FC236}">
                <a16:creationId xmlns:a16="http://schemas.microsoft.com/office/drawing/2014/main" id="{6D82C7F0-49FB-4E6D-8B0B-50DD0F37BCB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37">
            <a:extLst>
              <a:ext uri="{FF2B5EF4-FFF2-40B4-BE49-F238E27FC236}">
                <a16:creationId xmlns:a16="http://schemas.microsoft.com/office/drawing/2014/main" id="{65096567-82AF-4C68-999C-950C327733D3}"/>
              </a:ext>
            </a:extLst>
          </p:cNvPr>
          <p:cNvSpPr>
            <a:spLocks noGrp="1" noChangeArrowheads="1"/>
          </p:cNvSpPr>
          <p:nvPr>
            <p:ph type="sldNum" sz="quarter" idx="12"/>
          </p:nvPr>
        </p:nvSpPr>
        <p:spPr>
          <a:ln/>
        </p:spPr>
        <p:txBody>
          <a:bodyPr/>
          <a:lstStyle>
            <a:lvl1pPr>
              <a:defRPr/>
            </a:lvl1pPr>
          </a:lstStyle>
          <a:p>
            <a:pPr>
              <a:defRPr/>
            </a:pPr>
            <a:fld id="{E1935157-47A3-4148-9B54-2C9D8A83CDC2}" type="slidenum">
              <a:rPr lang="en-US" altLang="en-US"/>
              <a:pPr>
                <a:defRPr/>
              </a:pPr>
              <a:t>‹#›</a:t>
            </a:fld>
            <a:endParaRPr lang="en-US" altLang="en-US"/>
          </a:p>
        </p:txBody>
      </p:sp>
    </p:spTree>
    <p:extLst>
      <p:ext uri="{BB962C8B-B14F-4D97-AF65-F5344CB8AC3E}">
        <p14:creationId xmlns:p14="http://schemas.microsoft.com/office/powerpoint/2010/main" val="250251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5">
            <a:extLst>
              <a:ext uri="{FF2B5EF4-FFF2-40B4-BE49-F238E27FC236}">
                <a16:creationId xmlns:a16="http://schemas.microsoft.com/office/drawing/2014/main" id="{C396465B-0CC4-4E62-B91B-18A067F37B8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36">
            <a:extLst>
              <a:ext uri="{FF2B5EF4-FFF2-40B4-BE49-F238E27FC236}">
                <a16:creationId xmlns:a16="http://schemas.microsoft.com/office/drawing/2014/main" id="{80774BD6-EB83-41DF-95D0-6D822BF917B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37">
            <a:extLst>
              <a:ext uri="{FF2B5EF4-FFF2-40B4-BE49-F238E27FC236}">
                <a16:creationId xmlns:a16="http://schemas.microsoft.com/office/drawing/2014/main" id="{0B8F2AC4-5231-43B1-826A-30B1DA6FFF39}"/>
              </a:ext>
            </a:extLst>
          </p:cNvPr>
          <p:cNvSpPr>
            <a:spLocks noGrp="1" noChangeArrowheads="1"/>
          </p:cNvSpPr>
          <p:nvPr>
            <p:ph type="sldNum" sz="quarter" idx="12"/>
          </p:nvPr>
        </p:nvSpPr>
        <p:spPr>
          <a:ln/>
        </p:spPr>
        <p:txBody>
          <a:bodyPr/>
          <a:lstStyle>
            <a:lvl1pPr>
              <a:defRPr/>
            </a:lvl1pPr>
          </a:lstStyle>
          <a:p>
            <a:pPr>
              <a:defRPr/>
            </a:pPr>
            <a:fld id="{4F5F543B-9111-4FD4-9E83-0B461A710AF9}" type="slidenum">
              <a:rPr lang="en-US" altLang="en-US"/>
              <a:pPr>
                <a:defRPr/>
              </a:pPr>
              <a:t>‹#›</a:t>
            </a:fld>
            <a:endParaRPr lang="en-US" altLang="en-US"/>
          </a:p>
        </p:txBody>
      </p:sp>
    </p:spTree>
    <p:extLst>
      <p:ext uri="{BB962C8B-B14F-4D97-AF65-F5344CB8AC3E}">
        <p14:creationId xmlns:p14="http://schemas.microsoft.com/office/powerpoint/2010/main" val="3231734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35">
            <a:extLst>
              <a:ext uri="{FF2B5EF4-FFF2-40B4-BE49-F238E27FC236}">
                <a16:creationId xmlns:a16="http://schemas.microsoft.com/office/drawing/2014/main" id="{C51617F9-6A39-496D-95E4-8CC0EFC143D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36">
            <a:extLst>
              <a:ext uri="{FF2B5EF4-FFF2-40B4-BE49-F238E27FC236}">
                <a16:creationId xmlns:a16="http://schemas.microsoft.com/office/drawing/2014/main" id="{8DF952A1-E83F-46B7-AA94-65585EECA11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37">
            <a:extLst>
              <a:ext uri="{FF2B5EF4-FFF2-40B4-BE49-F238E27FC236}">
                <a16:creationId xmlns:a16="http://schemas.microsoft.com/office/drawing/2014/main" id="{AD986DDD-694B-4B98-BB91-5B2E09D76A1C}"/>
              </a:ext>
            </a:extLst>
          </p:cNvPr>
          <p:cNvSpPr>
            <a:spLocks noGrp="1" noChangeArrowheads="1"/>
          </p:cNvSpPr>
          <p:nvPr>
            <p:ph type="sldNum" sz="quarter" idx="12"/>
          </p:nvPr>
        </p:nvSpPr>
        <p:spPr>
          <a:ln/>
        </p:spPr>
        <p:txBody>
          <a:bodyPr/>
          <a:lstStyle>
            <a:lvl1pPr>
              <a:defRPr/>
            </a:lvl1pPr>
          </a:lstStyle>
          <a:p>
            <a:pPr>
              <a:defRPr/>
            </a:pPr>
            <a:fld id="{FA14C40C-0397-4370-A468-E96EE32A1229}" type="slidenum">
              <a:rPr lang="en-US" altLang="en-US"/>
              <a:pPr>
                <a:defRPr/>
              </a:pPr>
              <a:t>‹#›</a:t>
            </a:fld>
            <a:endParaRPr lang="en-US" altLang="en-US"/>
          </a:p>
        </p:txBody>
      </p:sp>
    </p:spTree>
    <p:extLst>
      <p:ext uri="{BB962C8B-B14F-4D97-AF65-F5344CB8AC3E}">
        <p14:creationId xmlns:p14="http://schemas.microsoft.com/office/powerpoint/2010/main" val="1937731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35">
            <a:extLst>
              <a:ext uri="{FF2B5EF4-FFF2-40B4-BE49-F238E27FC236}">
                <a16:creationId xmlns:a16="http://schemas.microsoft.com/office/drawing/2014/main" id="{E7A13F55-2193-4607-835C-CE09F7A2662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36">
            <a:extLst>
              <a:ext uri="{FF2B5EF4-FFF2-40B4-BE49-F238E27FC236}">
                <a16:creationId xmlns:a16="http://schemas.microsoft.com/office/drawing/2014/main" id="{0EEF6F6E-EA4C-4BF3-8B77-F7D601A350C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37">
            <a:extLst>
              <a:ext uri="{FF2B5EF4-FFF2-40B4-BE49-F238E27FC236}">
                <a16:creationId xmlns:a16="http://schemas.microsoft.com/office/drawing/2014/main" id="{D019180A-F5C6-47D4-98FC-80B03850C141}"/>
              </a:ext>
            </a:extLst>
          </p:cNvPr>
          <p:cNvSpPr>
            <a:spLocks noGrp="1" noChangeArrowheads="1"/>
          </p:cNvSpPr>
          <p:nvPr>
            <p:ph type="sldNum" sz="quarter" idx="12"/>
          </p:nvPr>
        </p:nvSpPr>
        <p:spPr>
          <a:ln/>
        </p:spPr>
        <p:txBody>
          <a:bodyPr/>
          <a:lstStyle>
            <a:lvl1pPr>
              <a:defRPr/>
            </a:lvl1pPr>
          </a:lstStyle>
          <a:p>
            <a:pPr>
              <a:defRPr/>
            </a:pPr>
            <a:fld id="{6162A384-6AA0-4A37-9BD2-98156A05287E}" type="slidenum">
              <a:rPr lang="en-US" altLang="en-US"/>
              <a:pPr>
                <a:defRPr/>
              </a:pPr>
              <a:t>‹#›</a:t>
            </a:fld>
            <a:endParaRPr lang="en-US" altLang="en-US"/>
          </a:p>
        </p:txBody>
      </p:sp>
    </p:spTree>
    <p:extLst>
      <p:ext uri="{BB962C8B-B14F-4D97-AF65-F5344CB8AC3E}">
        <p14:creationId xmlns:p14="http://schemas.microsoft.com/office/powerpoint/2010/main" val="3690151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35">
            <a:extLst>
              <a:ext uri="{FF2B5EF4-FFF2-40B4-BE49-F238E27FC236}">
                <a16:creationId xmlns:a16="http://schemas.microsoft.com/office/drawing/2014/main" id="{4D4FBFCD-C40C-42F2-8EFF-13FF7BAF8AC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036">
            <a:extLst>
              <a:ext uri="{FF2B5EF4-FFF2-40B4-BE49-F238E27FC236}">
                <a16:creationId xmlns:a16="http://schemas.microsoft.com/office/drawing/2014/main" id="{55D7CABF-AD97-4BBD-B090-47599BE8DE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037">
            <a:extLst>
              <a:ext uri="{FF2B5EF4-FFF2-40B4-BE49-F238E27FC236}">
                <a16:creationId xmlns:a16="http://schemas.microsoft.com/office/drawing/2014/main" id="{F916A23D-7BA7-461F-AB87-B14701F73BC0}"/>
              </a:ext>
            </a:extLst>
          </p:cNvPr>
          <p:cNvSpPr>
            <a:spLocks noGrp="1" noChangeArrowheads="1"/>
          </p:cNvSpPr>
          <p:nvPr>
            <p:ph type="sldNum" sz="quarter" idx="12"/>
          </p:nvPr>
        </p:nvSpPr>
        <p:spPr>
          <a:ln/>
        </p:spPr>
        <p:txBody>
          <a:bodyPr/>
          <a:lstStyle>
            <a:lvl1pPr>
              <a:defRPr/>
            </a:lvl1pPr>
          </a:lstStyle>
          <a:p>
            <a:pPr>
              <a:defRPr/>
            </a:pPr>
            <a:fld id="{00FEFFA1-FE59-42DB-AFC0-4D113E8F2893}" type="slidenum">
              <a:rPr lang="en-US" altLang="en-US"/>
              <a:pPr>
                <a:defRPr/>
              </a:pPr>
              <a:t>‹#›</a:t>
            </a:fld>
            <a:endParaRPr lang="en-US" altLang="en-US"/>
          </a:p>
        </p:txBody>
      </p:sp>
    </p:spTree>
    <p:extLst>
      <p:ext uri="{BB962C8B-B14F-4D97-AF65-F5344CB8AC3E}">
        <p14:creationId xmlns:p14="http://schemas.microsoft.com/office/powerpoint/2010/main" val="4198350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35">
            <a:extLst>
              <a:ext uri="{FF2B5EF4-FFF2-40B4-BE49-F238E27FC236}">
                <a16:creationId xmlns:a16="http://schemas.microsoft.com/office/drawing/2014/main" id="{D74BA9C8-EEAA-47B6-9620-3B7AC25081C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036">
            <a:extLst>
              <a:ext uri="{FF2B5EF4-FFF2-40B4-BE49-F238E27FC236}">
                <a16:creationId xmlns:a16="http://schemas.microsoft.com/office/drawing/2014/main" id="{A2DDED88-3594-4D1C-A33C-B3945AD7CFA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037">
            <a:extLst>
              <a:ext uri="{FF2B5EF4-FFF2-40B4-BE49-F238E27FC236}">
                <a16:creationId xmlns:a16="http://schemas.microsoft.com/office/drawing/2014/main" id="{9D9B1A8D-12A2-492A-BC6C-E4CD81A65C75}"/>
              </a:ext>
            </a:extLst>
          </p:cNvPr>
          <p:cNvSpPr>
            <a:spLocks noGrp="1" noChangeArrowheads="1"/>
          </p:cNvSpPr>
          <p:nvPr>
            <p:ph type="sldNum" sz="quarter" idx="12"/>
          </p:nvPr>
        </p:nvSpPr>
        <p:spPr>
          <a:ln/>
        </p:spPr>
        <p:txBody>
          <a:bodyPr/>
          <a:lstStyle>
            <a:lvl1pPr>
              <a:defRPr/>
            </a:lvl1pPr>
          </a:lstStyle>
          <a:p>
            <a:pPr>
              <a:defRPr/>
            </a:pPr>
            <a:fld id="{F59FC19C-CAEB-4469-BECC-070E320BEA45}" type="slidenum">
              <a:rPr lang="en-US" altLang="en-US"/>
              <a:pPr>
                <a:defRPr/>
              </a:pPr>
              <a:t>‹#›</a:t>
            </a:fld>
            <a:endParaRPr lang="en-US" altLang="en-US"/>
          </a:p>
        </p:txBody>
      </p:sp>
    </p:spTree>
    <p:extLst>
      <p:ext uri="{BB962C8B-B14F-4D97-AF65-F5344CB8AC3E}">
        <p14:creationId xmlns:p14="http://schemas.microsoft.com/office/powerpoint/2010/main" val="18688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5">
            <a:extLst>
              <a:ext uri="{FF2B5EF4-FFF2-40B4-BE49-F238E27FC236}">
                <a16:creationId xmlns:a16="http://schemas.microsoft.com/office/drawing/2014/main" id="{F7F56AF0-B992-46F2-BB12-F3B90A5657D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036">
            <a:extLst>
              <a:ext uri="{FF2B5EF4-FFF2-40B4-BE49-F238E27FC236}">
                <a16:creationId xmlns:a16="http://schemas.microsoft.com/office/drawing/2014/main" id="{F76E452F-6682-4F60-AC98-808D888E920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037">
            <a:extLst>
              <a:ext uri="{FF2B5EF4-FFF2-40B4-BE49-F238E27FC236}">
                <a16:creationId xmlns:a16="http://schemas.microsoft.com/office/drawing/2014/main" id="{D2E2CB3D-F709-46B7-84B6-43067970B282}"/>
              </a:ext>
            </a:extLst>
          </p:cNvPr>
          <p:cNvSpPr>
            <a:spLocks noGrp="1" noChangeArrowheads="1"/>
          </p:cNvSpPr>
          <p:nvPr>
            <p:ph type="sldNum" sz="quarter" idx="12"/>
          </p:nvPr>
        </p:nvSpPr>
        <p:spPr>
          <a:ln/>
        </p:spPr>
        <p:txBody>
          <a:bodyPr/>
          <a:lstStyle>
            <a:lvl1pPr>
              <a:defRPr/>
            </a:lvl1pPr>
          </a:lstStyle>
          <a:p>
            <a:pPr>
              <a:defRPr/>
            </a:pPr>
            <a:fld id="{D8BA4428-4D05-413F-9858-AFA8F82A8402}" type="slidenum">
              <a:rPr lang="en-US" altLang="en-US"/>
              <a:pPr>
                <a:defRPr/>
              </a:pPr>
              <a:t>‹#›</a:t>
            </a:fld>
            <a:endParaRPr lang="en-US" altLang="en-US"/>
          </a:p>
        </p:txBody>
      </p:sp>
    </p:spTree>
    <p:extLst>
      <p:ext uri="{BB962C8B-B14F-4D97-AF65-F5344CB8AC3E}">
        <p14:creationId xmlns:p14="http://schemas.microsoft.com/office/powerpoint/2010/main" val="1316364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5">
            <a:extLst>
              <a:ext uri="{FF2B5EF4-FFF2-40B4-BE49-F238E27FC236}">
                <a16:creationId xmlns:a16="http://schemas.microsoft.com/office/drawing/2014/main" id="{16D1EDF9-FD0D-4757-A09F-4926F761FE0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36">
            <a:extLst>
              <a:ext uri="{FF2B5EF4-FFF2-40B4-BE49-F238E27FC236}">
                <a16:creationId xmlns:a16="http://schemas.microsoft.com/office/drawing/2014/main" id="{D793930A-8D1D-4221-87B2-8C1068DC56A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37">
            <a:extLst>
              <a:ext uri="{FF2B5EF4-FFF2-40B4-BE49-F238E27FC236}">
                <a16:creationId xmlns:a16="http://schemas.microsoft.com/office/drawing/2014/main" id="{F97DCAD8-619C-4BEF-8FA2-A4F298CF019E}"/>
              </a:ext>
            </a:extLst>
          </p:cNvPr>
          <p:cNvSpPr>
            <a:spLocks noGrp="1" noChangeArrowheads="1"/>
          </p:cNvSpPr>
          <p:nvPr>
            <p:ph type="sldNum" sz="quarter" idx="12"/>
          </p:nvPr>
        </p:nvSpPr>
        <p:spPr>
          <a:ln/>
        </p:spPr>
        <p:txBody>
          <a:bodyPr/>
          <a:lstStyle>
            <a:lvl1pPr>
              <a:defRPr/>
            </a:lvl1pPr>
          </a:lstStyle>
          <a:p>
            <a:pPr>
              <a:defRPr/>
            </a:pPr>
            <a:fld id="{B1587F46-6959-4CF8-953A-D9AE95C837BE}" type="slidenum">
              <a:rPr lang="en-US" altLang="en-US"/>
              <a:pPr>
                <a:defRPr/>
              </a:pPr>
              <a:t>‹#›</a:t>
            </a:fld>
            <a:endParaRPr lang="en-US" altLang="en-US"/>
          </a:p>
        </p:txBody>
      </p:sp>
    </p:spTree>
    <p:extLst>
      <p:ext uri="{BB962C8B-B14F-4D97-AF65-F5344CB8AC3E}">
        <p14:creationId xmlns:p14="http://schemas.microsoft.com/office/powerpoint/2010/main" val="1729415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5">
            <a:extLst>
              <a:ext uri="{FF2B5EF4-FFF2-40B4-BE49-F238E27FC236}">
                <a16:creationId xmlns:a16="http://schemas.microsoft.com/office/drawing/2014/main" id="{38131F51-05C0-4014-8835-C22128E3244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36">
            <a:extLst>
              <a:ext uri="{FF2B5EF4-FFF2-40B4-BE49-F238E27FC236}">
                <a16:creationId xmlns:a16="http://schemas.microsoft.com/office/drawing/2014/main" id="{B1F48399-30DD-4C23-803D-12F7EED100A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37">
            <a:extLst>
              <a:ext uri="{FF2B5EF4-FFF2-40B4-BE49-F238E27FC236}">
                <a16:creationId xmlns:a16="http://schemas.microsoft.com/office/drawing/2014/main" id="{91693A1E-5424-46F5-96A1-BB6A121AB55E}"/>
              </a:ext>
            </a:extLst>
          </p:cNvPr>
          <p:cNvSpPr>
            <a:spLocks noGrp="1" noChangeArrowheads="1"/>
          </p:cNvSpPr>
          <p:nvPr>
            <p:ph type="sldNum" sz="quarter" idx="12"/>
          </p:nvPr>
        </p:nvSpPr>
        <p:spPr>
          <a:ln/>
        </p:spPr>
        <p:txBody>
          <a:bodyPr/>
          <a:lstStyle>
            <a:lvl1pPr>
              <a:defRPr/>
            </a:lvl1pPr>
          </a:lstStyle>
          <a:p>
            <a:pPr>
              <a:defRPr/>
            </a:pPr>
            <a:fld id="{DD0DD997-202F-4EF0-98EF-489356F6F88E}" type="slidenum">
              <a:rPr lang="en-US" altLang="en-US"/>
              <a:pPr>
                <a:defRPr/>
              </a:pPr>
              <a:t>‹#›</a:t>
            </a:fld>
            <a:endParaRPr lang="en-US" altLang="en-US"/>
          </a:p>
        </p:txBody>
      </p:sp>
    </p:spTree>
    <p:extLst>
      <p:ext uri="{BB962C8B-B14F-4D97-AF65-F5344CB8AC3E}">
        <p14:creationId xmlns:p14="http://schemas.microsoft.com/office/powerpoint/2010/main" val="2393203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a:extLst>
              <a:ext uri="{FF2B5EF4-FFF2-40B4-BE49-F238E27FC236}">
                <a16:creationId xmlns:a16="http://schemas.microsoft.com/office/drawing/2014/main" id="{C3D17FF8-61C1-4763-98F6-0B8A6CF315EC}"/>
              </a:ext>
            </a:extLst>
          </p:cNvPr>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cs typeface="Arial" panose="020B0604020202020204" pitchFamily="34" charset="0"/>
              </a:defRPr>
            </a:lvl1pPr>
            <a:lvl2pPr marL="742950" indent="-285750">
              <a:defRPr sz="2400">
                <a:solidFill>
                  <a:schemeClr val="tx1"/>
                </a:solidFill>
                <a:latin typeface="Tahoma" panose="020B0604030504040204" pitchFamily="34" charset="0"/>
                <a:cs typeface="Arial" panose="020B0604020202020204" pitchFamily="34" charset="0"/>
              </a:defRPr>
            </a:lvl2pPr>
            <a:lvl3pPr marL="1143000" indent="-228600">
              <a:defRPr sz="2400">
                <a:solidFill>
                  <a:schemeClr val="tx1"/>
                </a:solidFill>
                <a:latin typeface="Tahoma" panose="020B0604030504040204" pitchFamily="34" charset="0"/>
                <a:cs typeface="Arial" panose="020B0604020202020204" pitchFamily="34" charset="0"/>
              </a:defRPr>
            </a:lvl3pPr>
            <a:lvl4pPr marL="1600200" indent="-228600">
              <a:defRPr sz="2400">
                <a:solidFill>
                  <a:schemeClr val="tx1"/>
                </a:solidFill>
                <a:latin typeface="Tahoma" panose="020B0604030504040204" pitchFamily="34" charset="0"/>
                <a:cs typeface="Arial" panose="020B0604020202020204" pitchFamily="34" charset="0"/>
              </a:defRPr>
            </a:lvl4pPr>
            <a:lvl5pPr marL="2057400" indent="-228600">
              <a:defRPr sz="24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9pPr>
          </a:lstStyle>
          <a:p>
            <a:pPr algn="ctr" eaLnBrk="1" hangingPunct="1">
              <a:defRPr/>
            </a:pPr>
            <a:endParaRPr kumimoji="1" lang="en-US" altLang="en-US"/>
          </a:p>
        </p:txBody>
      </p:sp>
      <p:sp>
        <p:nvSpPr>
          <p:cNvPr id="1027" name="Rectangle 1027">
            <a:extLst>
              <a:ext uri="{FF2B5EF4-FFF2-40B4-BE49-F238E27FC236}">
                <a16:creationId xmlns:a16="http://schemas.microsoft.com/office/drawing/2014/main" id="{FBB2B9CC-C440-41FC-8934-DF3D221AA0C9}"/>
              </a:ext>
            </a:extLst>
          </p:cNvPr>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cs typeface="Arial" panose="020B0604020202020204" pitchFamily="34" charset="0"/>
              </a:defRPr>
            </a:lvl1pPr>
            <a:lvl2pPr marL="742950" indent="-285750">
              <a:defRPr sz="2400">
                <a:solidFill>
                  <a:schemeClr val="tx1"/>
                </a:solidFill>
                <a:latin typeface="Tahoma" panose="020B0604030504040204" pitchFamily="34" charset="0"/>
                <a:cs typeface="Arial" panose="020B0604020202020204" pitchFamily="34" charset="0"/>
              </a:defRPr>
            </a:lvl2pPr>
            <a:lvl3pPr marL="1143000" indent="-228600">
              <a:defRPr sz="2400">
                <a:solidFill>
                  <a:schemeClr val="tx1"/>
                </a:solidFill>
                <a:latin typeface="Tahoma" panose="020B0604030504040204" pitchFamily="34" charset="0"/>
                <a:cs typeface="Arial" panose="020B0604020202020204" pitchFamily="34" charset="0"/>
              </a:defRPr>
            </a:lvl3pPr>
            <a:lvl4pPr marL="1600200" indent="-228600">
              <a:defRPr sz="2400">
                <a:solidFill>
                  <a:schemeClr val="tx1"/>
                </a:solidFill>
                <a:latin typeface="Tahoma" panose="020B0604030504040204" pitchFamily="34" charset="0"/>
                <a:cs typeface="Arial" panose="020B0604020202020204" pitchFamily="34" charset="0"/>
              </a:defRPr>
            </a:lvl4pPr>
            <a:lvl5pPr marL="2057400" indent="-228600">
              <a:defRPr sz="24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9pPr>
          </a:lstStyle>
          <a:p>
            <a:pPr algn="ctr" eaLnBrk="1" hangingPunct="1">
              <a:defRPr/>
            </a:pPr>
            <a:endParaRPr kumimoji="1" lang="en-US" altLang="en-US"/>
          </a:p>
        </p:txBody>
      </p:sp>
      <p:sp>
        <p:nvSpPr>
          <p:cNvPr id="1028" name="Rectangle 1028">
            <a:extLst>
              <a:ext uri="{FF2B5EF4-FFF2-40B4-BE49-F238E27FC236}">
                <a16:creationId xmlns:a16="http://schemas.microsoft.com/office/drawing/2014/main" id="{030EF9A0-BC34-4102-9C65-AAC5789C6BC3}"/>
              </a:ext>
            </a:extLst>
          </p:cNvPr>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cs typeface="Arial" panose="020B0604020202020204" pitchFamily="34" charset="0"/>
              </a:defRPr>
            </a:lvl1pPr>
            <a:lvl2pPr marL="742950" indent="-285750">
              <a:defRPr sz="2400">
                <a:solidFill>
                  <a:schemeClr val="tx1"/>
                </a:solidFill>
                <a:latin typeface="Tahoma" panose="020B0604030504040204" pitchFamily="34" charset="0"/>
                <a:cs typeface="Arial" panose="020B0604020202020204" pitchFamily="34" charset="0"/>
              </a:defRPr>
            </a:lvl2pPr>
            <a:lvl3pPr marL="1143000" indent="-228600">
              <a:defRPr sz="2400">
                <a:solidFill>
                  <a:schemeClr val="tx1"/>
                </a:solidFill>
                <a:latin typeface="Tahoma" panose="020B0604030504040204" pitchFamily="34" charset="0"/>
                <a:cs typeface="Arial" panose="020B0604020202020204" pitchFamily="34" charset="0"/>
              </a:defRPr>
            </a:lvl3pPr>
            <a:lvl4pPr marL="1600200" indent="-228600">
              <a:defRPr sz="2400">
                <a:solidFill>
                  <a:schemeClr val="tx1"/>
                </a:solidFill>
                <a:latin typeface="Tahoma" panose="020B0604030504040204" pitchFamily="34" charset="0"/>
                <a:cs typeface="Arial" panose="020B0604020202020204" pitchFamily="34" charset="0"/>
              </a:defRPr>
            </a:lvl4pPr>
            <a:lvl5pPr marL="2057400" indent="-228600">
              <a:defRPr sz="24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9pPr>
          </a:lstStyle>
          <a:p>
            <a:pPr algn="ctr" eaLnBrk="1" hangingPunct="1">
              <a:defRPr/>
            </a:pPr>
            <a:endParaRPr kumimoji="1" lang="en-US" altLang="en-US"/>
          </a:p>
        </p:txBody>
      </p:sp>
      <p:sp>
        <p:nvSpPr>
          <p:cNvPr id="1029" name="Rectangle 1029">
            <a:extLst>
              <a:ext uri="{FF2B5EF4-FFF2-40B4-BE49-F238E27FC236}">
                <a16:creationId xmlns:a16="http://schemas.microsoft.com/office/drawing/2014/main" id="{3BFCDAB6-D7FD-4026-89FF-2E916CCE0C09}"/>
              </a:ext>
            </a:extLst>
          </p:cNvPr>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cs typeface="Arial" panose="020B0604020202020204" pitchFamily="34" charset="0"/>
              </a:defRPr>
            </a:lvl1pPr>
            <a:lvl2pPr marL="742950" indent="-285750">
              <a:defRPr sz="2400">
                <a:solidFill>
                  <a:schemeClr val="tx1"/>
                </a:solidFill>
                <a:latin typeface="Tahoma" panose="020B0604030504040204" pitchFamily="34" charset="0"/>
                <a:cs typeface="Arial" panose="020B0604020202020204" pitchFamily="34" charset="0"/>
              </a:defRPr>
            </a:lvl2pPr>
            <a:lvl3pPr marL="1143000" indent="-228600">
              <a:defRPr sz="2400">
                <a:solidFill>
                  <a:schemeClr val="tx1"/>
                </a:solidFill>
                <a:latin typeface="Tahoma" panose="020B0604030504040204" pitchFamily="34" charset="0"/>
                <a:cs typeface="Arial" panose="020B0604020202020204" pitchFamily="34" charset="0"/>
              </a:defRPr>
            </a:lvl3pPr>
            <a:lvl4pPr marL="1600200" indent="-228600">
              <a:defRPr sz="2400">
                <a:solidFill>
                  <a:schemeClr val="tx1"/>
                </a:solidFill>
                <a:latin typeface="Tahoma" panose="020B0604030504040204" pitchFamily="34" charset="0"/>
                <a:cs typeface="Arial" panose="020B0604020202020204" pitchFamily="34" charset="0"/>
              </a:defRPr>
            </a:lvl4pPr>
            <a:lvl5pPr marL="2057400" indent="-228600">
              <a:defRPr sz="24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9pPr>
          </a:lstStyle>
          <a:p>
            <a:pPr algn="ctr" eaLnBrk="1" hangingPunct="1">
              <a:defRPr/>
            </a:pPr>
            <a:endParaRPr kumimoji="1" lang="en-US" altLang="en-US"/>
          </a:p>
        </p:txBody>
      </p:sp>
      <p:sp>
        <p:nvSpPr>
          <p:cNvPr id="1030" name="Rectangle 1030">
            <a:extLst>
              <a:ext uri="{FF2B5EF4-FFF2-40B4-BE49-F238E27FC236}">
                <a16:creationId xmlns:a16="http://schemas.microsoft.com/office/drawing/2014/main" id="{00F51BAF-631A-43AB-85C4-B9D32DAE53F1}"/>
              </a:ext>
            </a:extLst>
          </p:cNvPr>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cs typeface="Arial" panose="020B0604020202020204" pitchFamily="34" charset="0"/>
              </a:defRPr>
            </a:lvl1pPr>
            <a:lvl2pPr marL="742950" indent="-285750">
              <a:defRPr sz="2400">
                <a:solidFill>
                  <a:schemeClr val="tx1"/>
                </a:solidFill>
                <a:latin typeface="Tahoma" panose="020B0604030504040204" pitchFamily="34" charset="0"/>
                <a:cs typeface="Arial" panose="020B0604020202020204" pitchFamily="34" charset="0"/>
              </a:defRPr>
            </a:lvl2pPr>
            <a:lvl3pPr marL="1143000" indent="-228600">
              <a:defRPr sz="2400">
                <a:solidFill>
                  <a:schemeClr val="tx1"/>
                </a:solidFill>
                <a:latin typeface="Tahoma" panose="020B0604030504040204" pitchFamily="34" charset="0"/>
                <a:cs typeface="Arial" panose="020B0604020202020204" pitchFamily="34" charset="0"/>
              </a:defRPr>
            </a:lvl3pPr>
            <a:lvl4pPr marL="1600200" indent="-228600">
              <a:defRPr sz="2400">
                <a:solidFill>
                  <a:schemeClr val="tx1"/>
                </a:solidFill>
                <a:latin typeface="Tahoma" panose="020B0604030504040204" pitchFamily="34" charset="0"/>
                <a:cs typeface="Arial" panose="020B0604020202020204" pitchFamily="34" charset="0"/>
              </a:defRPr>
            </a:lvl4pPr>
            <a:lvl5pPr marL="2057400" indent="-228600">
              <a:defRPr sz="24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9pPr>
          </a:lstStyle>
          <a:p>
            <a:pPr algn="ctr" eaLnBrk="1" hangingPunct="1">
              <a:defRPr/>
            </a:pPr>
            <a:endParaRPr kumimoji="1" lang="en-US" altLang="en-US"/>
          </a:p>
        </p:txBody>
      </p:sp>
      <p:sp>
        <p:nvSpPr>
          <p:cNvPr id="1031" name="Rectangle 1031">
            <a:extLst>
              <a:ext uri="{FF2B5EF4-FFF2-40B4-BE49-F238E27FC236}">
                <a16:creationId xmlns:a16="http://schemas.microsoft.com/office/drawing/2014/main" id="{A3007EAD-FDD5-4608-90A4-D9E78B1467EB}"/>
              </a:ext>
            </a:extLst>
          </p:cNvPr>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cs typeface="Arial" panose="020B0604020202020204" pitchFamily="34" charset="0"/>
              </a:defRPr>
            </a:lvl1pPr>
            <a:lvl2pPr marL="742950" indent="-285750">
              <a:defRPr sz="2400">
                <a:solidFill>
                  <a:schemeClr val="tx1"/>
                </a:solidFill>
                <a:latin typeface="Tahoma" panose="020B0604030504040204" pitchFamily="34" charset="0"/>
                <a:cs typeface="Arial" panose="020B0604020202020204" pitchFamily="34" charset="0"/>
              </a:defRPr>
            </a:lvl2pPr>
            <a:lvl3pPr marL="1143000" indent="-228600">
              <a:defRPr sz="2400">
                <a:solidFill>
                  <a:schemeClr val="tx1"/>
                </a:solidFill>
                <a:latin typeface="Tahoma" panose="020B0604030504040204" pitchFamily="34" charset="0"/>
                <a:cs typeface="Arial" panose="020B0604020202020204" pitchFamily="34" charset="0"/>
              </a:defRPr>
            </a:lvl3pPr>
            <a:lvl4pPr marL="1600200" indent="-228600">
              <a:defRPr sz="2400">
                <a:solidFill>
                  <a:schemeClr val="tx1"/>
                </a:solidFill>
                <a:latin typeface="Tahoma" panose="020B0604030504040204" pitchFamily="34" charset="0"/>
                <a:cs typeface="Arial" panose="020B0604020202020204" pitchFamily="34" charset="0"/>
              </a:defRPr>
            </a:lvl4pPr>
            <a:lvl5pPr marL="2057400" indent="-228600">
              <a:defRPr sz="24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9pPr>
          </a:lstStyle>
          <a:p>
            <a:pPr algn="ctr" eaLnBrk="1" hangingPunct="1">
              <a:defRPr/>
            </a:pPr>
            <a:endParaRPr kumimoji="1" lang="en-US" altLang="en-US"/>
          </a:p>
        </p:txBody>
      </p:sp>
      <p:sp>
        <p:nvSpPr>
          <p:cNvPr id="1032" name="Rectangle 1032">
            <a:extLst>
              <a:ext uri="{FF2B5EF4-FFF2-40B4-BE49-F238E27FC236}">
                <a16:creationId xmlns:a16="http://schemas.microsoft.com/office/drawing/2014/main" id="{D466739A-399F-41E9-B5B0-8DF249217F85}"/>
              </a:ext>
            </a:extLst>
          </p:cNvPr>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cs typeface="Arial" panose="020B0604020202020204" pitchFamily="34" charset="0"/>
              </a:defRPr>
            </a:lvl1pPr>
            <a:lvl2pPr marL="742950" indent="-285750">
              <a:defRPr sz="2400">
                <a:solidFill>
                  <a:schemeClr val="tx1"/>
                </a:solidFill>
                <a:latin typeface="Tahoma" panose="020B0604030504040204" pitchFamily="34" charset="0"/>
                <a:cs typeface="Arial" panose="020B0604020202020204" pitchFamily="34" charset="0"/>
              </a:defRPr>
            </a:lvl2pPr>
            <a:lvl3pPr marL="1143000" indent="-228600">
              <a:defRPr sz="2400">
                <a:solidFill>
                  <a:schemeClr val="tx1"/>
                </a:solidFill>
                <a:latin typeface="Tahoma" panose="020B0604030504040204" pitchFamily="34" charset="0"/>
                <a:cs typeface="Arial" panose="020B0604020202020204" pitchFamily="34" charset="0"/>
              </a:defRPr>
            </a:lvl3pPr>
            <a:lvl4pPr marL="1600200" indent="-228600">
              <a:defRPr sz="2400">
                <a:solidFill>
                  <a:schemeClr val="tx1"/>
                </a:solidFill>
                <a:latin typeface="Tahoma" panose="020B0604030504040204" pitchFamily="34" charset="0"/>
                <a:cs typeface="Arial" panose="020B0604020202020204" pitchFamily="34" charset="0"/>
              </a:defRPr>
            </a:lvl4pPr>
            <a:lvl5pPr marL="2057400" indent="-228600">
              <a:defRPr sz="24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9pPr>
          </a:lstStyle>
          <a:p>
            <a:pPr algn="ctr" eaLnBrk="1" hangingPunct="1">
              <a:defRPr/>
            </a:pPr>
            <a:endParaRPr kumimoji="1" lang="en-US" altLang="en-US"/>
          </a:p>
        </p:txBody>
      </p:sp>
      <p:sp>
        <p:nvSpPr>
          <p:cNvPr id="1033" name="Rectangle 1033">
            <a:extLst>
              <a:ext uri="{FF2B5EF4-FFF2-40B4-BE49-F238E27FC236}">
                <a16:creationId xmlns:a16="http://schemas.microsoft.com/office/drawing/2014/main" id="{E47F0F51-0C8E-48FD-8D40-B48426539ACC}"/>
              </a:ext>
            </a:extLst>
          </p:cNvPr>
          <p:cNvSpPr>
            <a:spLocks noGrp="1" noChangeArrowheads="1"/>
          </p:cNvSpPr>
          <p:nvPr>
            <p:ph type="title"/>
          </p:nvPr>
        </p:nvSpPr>
        <p:spPr bwMode="auto">
          <a:xfrm>
            <a:off x="1150938" y="617538"/>
            <a:ext cx="77930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34" name="Rectangle 1034">
            <a:extLst>
              <a:ext uri="{FF2B5EF4-FFF2-40B4-BE49-F238E27FC236}">
                <a16:creationId xmlns:a16="http://schemas.microsoft.com/office/drawing/2014/main" id="{5B88C0EA-957A-474B-BCB0-777B67AA79A3}"/>
              </a:ext>
            </a:extLst>
          </p:cNvPr>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3803" name="Rectangle 1035">
            <a:extLst>
              <a:ext uri="{FF2B5EF4-FFF2-40B4-BE49-F238E27FC236}">
                <a16:creationId xmlns:a16="http://schemas.microsoft.com/office/drawing/2014/main" id="{E4FE5BBF-5031-4A51-8CEA-65D6CD777A45}"/>
              </a:ext>
            </a:extLst>
          </p:cNvPr>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400">
                <a:cs typeface="+mn-cs"/>
              </a:defRPr>
            </a:lvl1pPr>
          </a:lstStyle>
          <a:p>
            <a:pPr>
              <a:defRPr/>
            </a:pPr>
            <a:endParaRPr lang="en-US"/>
          </a:p>
        </p:txBody>
      </p:sp>
      <p:sp>
        <p:nvSpPr>
          <p:cNvPr id="33804" name="Rectangle 1036">
            <a:extLst>
              <a:ext uri="{FF2B5EF4-FFF2-40B4-BE49-F238E27FC236}">
                <a16:creationId xmlns:a16="http://schemas.microsoft.com/office/drawing/2014/main" id="{2BB01C61-76D2-4D15-9574-480BF120E897}"/>
              </a:ext>
            </a:extLst>
          </p:cNvPr>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cs typeface="+mn-cs"/>
              </a:defRPr>
            </a:lvl1pPr>
          </a:lstStyle>
          <a:p>
            <a:pPr>
              <a:defRPr/>
            </a:pPr>
            <a:endParaRPr lang="en-US"/>
          </a:p>
        </p:txBody>
      </p:sp>
      <p:sp>
        <p:nvSpPr>
          <p:cNvPr id="33805" name="Rectangle 1037">
            <a:extLst>
              <a:ext uri="{FF2B5EF4-FFF2-40B4-BE49-F238E27FC236}">
                <a16:creationId xmlns:a16="http://schemas.microsoft.com/office/drawing/2014/main" id="{DDD80407-679A-4E51-9E21-18B5B0046A92}"/>
              </a:ext>
            </a:extLst>
          </p:cNvPr>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fld id="{A5C4140D-509C-4B9F-93F1-179012E4EA9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96"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gif"/><Relationship Id="rId4" Type="http://schemas.openxmlformats.org/officeDocument/2006/relationships/image" Target="../media/image2.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9.xml"/><Relationship Id="rId7" Type="http://schemas.openxmlformats.org/officeDocument/2006/relationships/slide" Target="slide14.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slide" Target="slide13.xml"/><Relationship Id="rId5" Type="http://schemas.openxmlformats.org/officeDocument/2006/relationships/slide" Target="slide15.xml"/><Relationship Id="rId4" Type="http://schemas.openxmlformats.org/officeDocument/2006/relationships/slide" Target="slide11.xml"/><Relationship Id="rId9" Type="http://schemas.openxmlformats.org/officeDocument/2006/relationships/image" Target="../media/image73.png"/></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75.gif"/><Relationship Id="rId4" Type="http://schemas.openxmlformats.org/officeDocument/2006/relationships/image" Target="../media/image74.png"/></Relationships>
</file>

<file path=ppt/slides/_rels/slide12.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9.jpeg"/><Relationship Id="rId7"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75.gif"/><Relationship Id="rId5" Type="http://schemas.openxmlformats.org/officeDocument/2006/relationships/image" Target="../media/image80.gif"/><Relationship Id="rId10" Type="http://schemas.openxmlformats.org/officeDocument/2006/relationships/image" Target="../media/image78.png"/><Relationship Id="rId4" Type="http://schemas.openxmlformats.org/officeDocument/2006/relationships/image" Target="../media/image3.gif"/><Relationship Id="rId9"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hyperlink" Target="http://www.netsmartz.org/" TargetMode="External"/><Relationship Id="rId3" Type="http://schemas.openxmlformats.org/officeDocument/2006/relationships/image" Target="../media/image82.jpeg"/><Relationship Id="rId7" Type="http://schemas.openxmlformats.org/officeDocument/2006/relationships/hyperlink" Target="http://www.amberalert.gov/"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www.amberalert.com/" TargetMode="External"/><Relationship Id="rId5" Type="http://schemas.openxmlformats.org/officeDocument/2006/relationships/hyperlink" Target="http://www.missingkids.com/" TargetMode="External"/><Relationship Id="rId10" Type="http://schemas.openxmlformats.org/officeDocument/2006/relationships/hyperlink" Target="http://www.pollyklaas.org/" TargetMode="External"/><Relationship Id="rId4" Type="http://schemas.openxmlformats.org/officeDocument/2006/relationships/image" Target="../media/image80.gif"/><Relationship Id="rId9" Type="http://schemas.openxmlformats.org/officeDocument/2006/relationships/hyperlink" Target="http://www.netsmartz411.org/"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www.missingkids.com/missingkids/servlet/NewsEventServlet?LanguageCountry=en_US&amp;PageId=1305"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hyperlink" Target="http://www.missingkids.org/Amber.html"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facebook.com/AMBERalert" TargetMode="External"/><Relationship Id="rId2" Type="http://schemas.openxmlformats.org/officeDocument/2006/relationships/hyperlink" Target="http://esp.missingkids.org/gethelpnow/amber/ambersignup" TargetMode="External"/><Relationship Id="rId1" Type="http://schemas.openxmlformats.org/officeDocument/2006/relationships/slideLayout" Target="../slideLayouts/slideLayout7.xml"/><Relationship Id="rId5" Type="http://schemas.openxmlformats.org/officeDocument/2006/relationships/image" Target="../media/image83.png"/><Relationship Id="rId4" Type="http://schemas.openxmlformats.org/officeDocument/2006/relationships/hyperlink" Target="https://amberalert.gov/guidelines.ht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84.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18" Type="http://schemas.openxmlformats.org/officeDocument/2006/relationships/image" Target="../media/image28.jpeg"/><Relationship Id="rId26" Type="http://schemas.openxmlformats.org/officeDocument/2006/relationships/image" Target="../media/image36.jpeg"/><Relationship Id="rId39" Type="http://schemas.openxmlformats.org/officeDocument/2006/relationships/image" Target="../media/image49.jpeg"/><Relationship Id="rId3" Type="http://schemas.openxmlformats.org/officeDocument/2006/relationships/image" Target="../media/image13.jpeg"/><Relationship Id="rId21" Type="http://schemas.openxmlformats.org/officeDocument/2006/relationships/image" Target="../media/image31.jpeg"/><Relationship Id="rId34" Type="http://schemas.openxmlformats.org/officeDocument/2006/relationships/image" Target="../media/image44.jpeg"/><Relationship Id="rId42" Type="http://schemas.openxmlformats.org/officeDocument/2006/relationships/image" Target="../media/image52.jpeg"/><Relationship Id="rId7" Type="http://schemas.openxmlformats.org/officeDocument/2006/relationships/image" Target="../media/image17.jpeg"/><Relationship Id="rId12" Type="http://schemas.openxmlformats.org/officeDocument/2006/relationships/image" Target="../media/image22.jpeg"/><Relationship Id="rId17" Type="http://schemas.openxmlformats.org/officeDocument/2006/relationships/image" Target="../media/image27.jpeg"/><Relationship Id="rId25" Type="http://schemas.openxmlformats.org/officeDocument/2006/relationships/image" Target="../media/image35.jpeg"/><Relationship Id="rId33" Type="http://schemas.openxmlformats.org/officeDocument/2006/relationships/image" Target="../media/image43.jpeg"/><Relationship Id="rId38" Type="http://schemas.openxmlformats.org/officeDocument/2006/relationships/image" Target="../media/image48.jpeg"/><Relationship Id="rId46" Type="http://schemas.openxmlformats.org/officeDocument/2006/relationships/image" Target="../media/image55.jpeg"/><Relationship Id="rId2" Type="http://schemas.openxmlformats.org/officeDocument/2006/relationships/notesSlide" Target="../notesSlides/notesSlide3.xml"/><Relationship Id="rId16" Type="http://schemas.openxmlformats.org/officeDocument/2006/relationships/image" Target="../media/image26.jpeg"/><Relationship Id="rId20" Type="http://schemas.openxmlformats.org/officeDocument/2006/relationships/image" Target="../media/image30.jpeg"/><Relationship Id="rId29" Type="http://schemas.openxmlformats.org/officeDocument/2006/relationships/image" Target="../media/image39.jpeg"/><Relationship Id="rId41" Type="http://schemas.openxmlformats.org/officeDocument/2006/relationships/image" Target="../media/image51.jpeg"/><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image" Target="../media/image21.jpeg"/><Relationship Id="rId24" Type="http://schemas.openxmlformats.org/officeDocument/2006/relationships/image" Target="../media/image34.jpeg"/><Relationship Id="rId32" Type="http://schemas.openxmlformats.org/officeDocument/2006/relationships/image" Target="../media/image42.jpeg"/><Relationship Id="rId37" Type="http://schemas.openxmlformats.org/officeDocument/2006/relationships/image" Target="../media/image47.jpeg"/><Relationship Id="rId40" Type="http://schemas.openxmlformats.org/officeDocument/2006/relationships/image" Target="../media/image50.jpeg"/><Relationship Id="rId45" Type="http://schemas.openxmlformats.org/officeDocument/2006/relationships/image" Target="../media/image54.gif"/><Relationship Id="rId5" Type="http://schemas.openxmlformats.org/officeDocument/2006/relationships/image" Target="../media/image15.jpeg"/><Relationship Id="rId15" Type="http://schemas.openxmlformats.org/officeDocument/2006/relationships/image" Target="../media/image25.jpeg"/><Relationship Id="rId23" Type="http://schemas.openxmlformats.org/officeDocument/2006/relationships/image" Target="../media/image33.jpeg"/><Relationship Id="rId28" Type="http://schemas.openxmlformats.org/officeDocument/2006/relationships/image" Target="../media/image38.jpeg"/><Relationship Id="rId36" Type="http://schemas.openxmlformats.org/officeDocument/2006/relationships/image" Target="../media/image46.jpeg"/><Relationship Id="rId10" Type="http://schemas.openxmlformats.org/officeDocument/2006/relationships/image" Target="../media/image20.jpeg"/><Relationship Id="rId19" Type="http://schemas.openxmlformats.org/officeDocument/2006/relationships/image" Target="../media/image29.jpeg"/><Relationship Id="rId31" Type="http://schemas.openxmlformats.org/officeDocument/2006/relationships/image" Target="../media/image41.jpeg"/><Relationship Id="rId44" Type="http://schemas.openxmlformats.org/officeDocument/2006/relationships/image" Target="../media/image53.jpeg"/><Relationship Id="rId4" Type="http://schemas.openxmlformats.org/officeDocument/2006/relationships/image" Target="../media/image14.jpeg"/><Relationship Id="rId9" Type="http://schemas.openxmlformats.org/officeDocument/2006/relationships/image" Target="../media/image19.jpeg"/><Relationship Id="rId14" Type="http://schemas.openxmlformats.org/officeDocument/2006/relationships/image" Target="../media/image24.jpeg"/><Relationship Id="rId22" Type="http://schemas.openxmlformats.org/officeDocument/2006/relationships/image" Target="../media/image32.jpeg"/><Relationship Id="rId27" Type="http://schemas.openxmlformats.org/officeDocument/2006/relationships/image" Target="../media/image37.jpeg"/><Relationship Id="rId30" Type="http://schemas.openxmlformats.org/officeDocument/2006/relationships/image" Target="../media/image40.jpeg"/><Relationship Id="rId35" Type="http://schemas.openxmlformats.org/officeDocument/2006/relationships/image" Target="../media/image45.jpeg"/><Relationship Id="rId43"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9.wmf"/><Relationship Id="rId5" Type="http://schemas.openxmlformats.org/officeDocument/2006/relationships/image" Target="../media/image58.png"/><Relationship Id="rId4" Type="http://schemas.openxmlformats.org/officeDocument/2006/relationships/image" Target="../media/image57.png"/></Relationships>
</file>

<file path=ppt/slides/_rels/slide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66.jpeg"/><Relationship Id="rId13" Type="http://schemas.openxmlformats.org/officeDocument/2006/relationships/image" Target="../media/image71.png"/><Relationship Id="rId3" Type="http://schemas.openxmlformats.org/officeDocument/2006/relationships/audio" Target="../media/audio1.wav"/><Relationship Id="rId7" Type="http://schemas.openxmlformats.org/officeDocument/2006/relationships/image" Target="../media/image65.jpeg"/><Relationship Id="rId12" Type="http://schemas.openxmlformats.org/officeDocument/2006/relationships/image" Target="../media/image7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4.jpeg"/><Relationship Id="rId11" Type="http://schemas.openxmlformats.org/officeDocument/2006/relationships/image" Target="../media/image69.jpeg"/><Relationship Id="rId5" Type="http://schemas.openxmlformats.org/officeDocument/2006/relationships/image" Target="../media/image63.png"/><Relationship Id="rId10" Type="http://schemas.openxmlformats.org/officeDocument/2006/relationships/image" Target="../media/image68.jpeg"/><Relationship Id="rId4" Type="http://schemas.openxmlformats.org/officeDocument/2006/relationships/hyperlink" Target="http://www.missingkids.com/" TargetMode="External"/><Relationship Id="rId9" Type="http://schemas.openxmlformats.org/officeDocument/2006/relationships/image" Target="../media/image67.jpeg"/></Relationships>
</file>

<file path=ppt/slides/_rels/slide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2">
            <a:extLst>
              <a:ext uri="{FF2B5EF4-FFF2-40B4-BE49-F238E27FC236}">
                <a16:creationId xmlns:a16="http://schemas.microsoft.com/office/drawing/2014/main" id="{B538FB24-E196-4645-AC37-C586271054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28800"/>
            <a:ext cx="9779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
            <a:extLst>
              <a:ext uri="{FF2B5EF4-FFF2-40B4-BE49-F238E27FC236}">
                <a16:creationId xmlns:a16="http://schemas.microsoft.com/office/drawing/2014/main" id="{FD81BA2B-8CE7-4DAE-9439-A9235ECE0F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2660" r="2884" b="70833"/>
          <a:stretch>
            <a:fillRect/>
          </a:stretch>
        </p:blipFill>
        <p:spPr bwMode="auto">
          <a:xfrm>
            <a:off x="1295400" y="685800"/>
            <a:ext cx="73914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3">
            <a:extLst>
              <a:ext uri="{FF2B5EF4-FFF2-40B4-BE49-F238E27FC236}">
                <a16:creationId xmlns:a16="http://schemas.microsoft.com/office/drawing/2014/main" id="{692A9FCA-D9DC-4457-80A8-BBFC944C534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2550" y="0"/>
            <a:ext cx="13906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31">
            <a:extLst>
              <a:ext uri="{FF2B5EF4-FFF2-40B4-BE49-F238E27FC236}">
                <a16:creationId xmlns:a16="http://schemas.microsoft.com/office/drawing/2014/main" id="{5C87DFFB-F54A-481E-B6B0-8A041D053628}"/>
              </a:ext>
            </a:extLst>
          </p:cNvPr>
          <p:cNvSpPr>
            <a:spLocks noChangeArrowheads="1"/>
          </p:cNvSpPr>
          <p:nvPr/>
        </p:nvSpPr>
        <p:spPr bwMode="auto">
          <a:xfrm>
            <a:off x="2286000" y="2590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endParaRPr lang="en-US" altLang="en-US" sz="2400"/>
          </a:p>
        </p:txBody>
      </p:sp>
      <p:sp>
        <p:nvSpPr>
          <p:cNvPr id="5126" name="Rectangle 46">
            <a:extLst>
              <a:ext uri="{FF2B5EF4-FFF2-40B4-BE49-F238E27FC236}">
                <a16:creationId xmlns:a16="http://schemas.microsoft.com/office/drawing/2014/main" id="{16DDEE1D-C255-4E61-AFFD-B62C55D650B9}"/>
              </a:ext>
            </a:extLst>
          </p:cNvPr>
          <p:cNvSpPr>
            <a:spLocks noChangeArrowheads="1"/>
          </p:cNvSpPr>
          <p:nvPr/>
        </p:nvSpPr>
        <p:spPr bwMode="auto">
          <a:xfrm flipV="1">
            <a:off x="2462213" y="606425"/>
            <a:ext cx="91440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endParaRPr lang="en-US" altLang="en-US" sz="2400"/>
          </a:p>
        </p:txBody>
      </p:sp>
      <p:sp>
        <p:nvSpPr>
          <p:cNvPr id="5127" name="Text Box 44">
            <a:extLst>
              <a:ext uri="{FF2B5EF4-FFF2-40B4-BE49-F238E27FC236}">
                <a16:creationId xmlns:a16="http://schemas.microsoft.com/office/drawing/2014/main" id="{3782BAFE-BBCB-4D42-8276-275BFC221CBC}"/>
              </a:ext>
            </a:extLst>
          </p:cNvPr>
          <p:cNvSpPr txBox="1">
            <a:spLocks noChangeArrowheads="1"/>
          </p:cNvSpPr>
          <p:nvPr/>
        </p:nvSpPr>
        <p:spPr bwMode="auto">
          <a:xfrm>
            <a:off x="2819400" y="121920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2400" b="1">
                <a:solidFill>
                  <a:srgbClr val="FF9900"/>
                </a:solidFill>
                <a:latin typeface="Microsoft Sans Serif" panose="020B0604020202020204" pitchFamily="34" charset="0"/>
              </a:rPr>
              <a:t>Awareness</a:t>
            </a:r>
          </a:p>
        </p:txBody>
      </p:sp>
      <p:sp>
        <p:nvSpPr>
          <p:cNvPr id="36871" name="Text Box 7">
            <a:extLst>
              <a:ext uri="{FF2B5EF4-FFF2-40B4-BE49-F238E27FC236}">
                <a16:creationId xmlns:a16="http://schemas.microsoft.com/office/drawing/2014/main" id="{D4A7FA3E-9B1E-47C2-B92E-9B13DF3F535A}"/>
              </a:ext>
            </a:extLst>
          </p:cNvPr>
          <p:cNvSpPr txBox="1">
            <a:spLocks noChangeArrowheads="1"/>
          </p:cNvSpPr>
          <p:nvPr/>
        </p:nvSpPr>
        <p:spPr bwMode="auto">
          <a:xfrm>
            <a:off x="2286000" y="762000"/>
            <a:ext cx="4343400" cy="473075"/>
          </a:xfrm>
          <a:prstGeom prst="rect">
            <a:avLst/>
          </a:prstGeom>
          <a:noFill/>
          <a:ln w="9525">
            <a:noFill/>
            <a:miter lim="800000"/>
            <a:headEnd/>
            <a:tailEnd/>
          </a:ln>
          <a:effectLst/>
        </p:spPr>
        <p:txBody>
          <a:bodyPr>
            <a:spAutoFit/>
          </a:bodyPr>
          <a:lstStyle/>
          <a:p>
            <a:pPr algn="ctr" eaLnBrk="1" hangingPunct="1">
              <a:spcBef>
                <a:spcPct val="50000"/>
              </a:spcBef>
              <a:defRPr/>
            </a:pPr>
            <a:r>
              <a:rPr lang="en-US" sz="2200" b="1">
                <a:solidFill>
                  <a:srgbClr val="FF3300"/>
                </a:solidFill>
                <a:effectLst>
                  <a:outerShdw blurRad="38100" dist="38100" dir="2700000" algn="tl">
                    <a:srgbClr val="C0C0C0"/>
                  </a:outerShdw>
                </a:effectLst>
                <a:cs typeface="+mn-cs"/>
              </a:rPr>
              <a:t>Rhode Island State Police</a:t>
            </a:r>
            <a:r>
              <a:rPr lang="en-US" sz="2500" b="1">
                <a:solidFill>
                  <a:schemeClr val="accent2"/>
                </a:solidFill>
                <a:effectLst>
                  <a:outerShdw blurRad="38100" dist="38100" dir="2700000" algn="tl">
                    <a:srgbClr val="C0C0C0"/>
                  </a:outerShdw>
                </a:effectLst>
                <a:cs typeface="+mn-cs"/>
              </a:rPr>
              <a:t> </a:t>
            </a:r>
          </a:p>
        </p:txBody>
      </p:sp>
      <p:sp>
        <p:nvSpPr>
          <p:cNvPr id="5129" name="AutoShape 61">
            <a:hlinkClick r:id="" action="ppaction://hlinkshowjump?jump=nextslide" highlightClick="1"/>
            <a:extLst>
              <a:ext uri="{FF2B5EF4-FFF2-40B4-BE49-F238E27FC236}">
                <a16:creationId xmlns:a16="http://schemas.microsoft.com/office/drawing/2014/main" id="{67D7BCC3-142B-4623-AFAC-8500732F8C61}"/>
              </a:ext>
            </a:extLst>
          </p:cNvPr>
          <p:cNvSpPr>
            <a:spLocks noChangeArrowheads="1"/>
          </p:cNvSpPr>
          <p:nvPr/>
        </p:nvSpPr>
        <p:spPr bwMode="auto">
          <a:xfrm>
            <a:off x="8534400" y="6248400"/>
            <a:ext cx="381000" cy="381000"/>
          </a:xfrm>
          <a:prstGeom prst="actionButtonForwardNext">
            <a:avLst/>
          </a:prstGeom>
          <a:solidFill>
            <a:schemeClr val="fo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endParaRPr lang="en-US" altLang="en-US" sz="2400"/>
          </a:p>
        </p:txBody>
      </p:sp>
      <p:sp>
        <p:nvSpPr>
          <p:cNvPr id="5130" name="Rectangle 63">
            <a:extLst>
              <a:ext uri="{FF2B5EF4-FFF2-40B4-BE49-F238E27FC236}">
                <a16:creationId xmlns:a16="http://schemas.microsoft.com/office/drawing/2014/main" id="{DAC02B51-F078-4221-A878-D4EA731B4A0B}"/>
              </a:ext>
            </a:extLst>
          </p:cNvPr>
          <p:cNvSpPr>
            <a:spLocks noChangeArrowheads="1"/>
          </p:cNvSpPr>
          <p:nvPr/>
        </p:nvSpPr>
        <p:spPr bwMode="auto">
          <a:xfrm>
            <a:off x="2114550" y="31432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endParaRPr lang="en-US" altLang="en-US" sz="2400"/>
          </a:p>
        </p:txBody>
      </p:sp>
      <p:grpSp>
        <p:nvGrpSpPr>
          <p:cNvPr id="5131" name="Group 68">
            <a:extLst>
              <a:ext uri="{FF2B5EF4-FFF2-40B4-BE49-F238E27FC236}">
                <a16:creationId xmlns:a16="http://schemas.microsoft.com/office/drawing/2014/main" id="{9098410F-0CDD-4C5E-9E61-FAEF18D3CC2E}"/>
              </a:ext>
            </a:extLst>
          </p:cNvPr>
          <p:cNvGrpSpPr>
            <a:grpSpLocks/>
          </p:cNvGrpSpPr>
          <p:nvPr/>
        </p:nvGrpSpPr>
        <p:grpSpPr bwMode="auto">
          <a:xfrm>
            <a:off x="1828800" y="1828800"/>
            <a:ext cx="5791200" cy="4800600"/>
            <a:chOff x="1152" y="1152"/>
            <a:chExt cx="3648" cy="3024"/>
          </a:xfrm>
        </p:grpSpPr>
        <p:pic>
          <p:nvPicPr>
            <p:cNvPr id="5134" name="Picture 53">
              <a:extLst>
                <a:ext uri="{FF2B5EF4-FFF2-40B4-BE49-F238E27FC236}">
                  <a16:creationId xmlns:a16="http://schemas.microsoft.com/office/drawing/2014/main" id="{F447BDEF-B8F6-4001-B166-1B212319B0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7631" t="8023" r="5882" b="3719"/>
            <a:stretch>
              <a:fillRect/>
            </a:stretch>
          </p:blipFill>
          <p:spPr bwMode="auto">
            <a:xfrm>
              <a:off x="1824" y="1152"/>
              <a:ext cx="2262" cy="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5" name="WordArt 59">
              <a:extLst>
                <a:ext uri="{FF2B5EF4-FFF2-40B4-BE49-F238E27FC236}">
                  <a16:creationId xmlns:a16="http://schemas.microsoft.com/office/drawing/2014/main" id="{04D00723-0916-445E-9AB6-E5A61D58B120}"/>
                </a:ext>
              </a:extLst>
            </p:cNvPr>
            <p:cNvSpPr>
              <a:spLocks noChangeArrowheads="1" noChangeShapeType="1" noTextEdit="1"/>
            </p:cNvSpPr>
            <p:nvPr/>
          </p:nvSpPr>
          <p:spPr bwMode="auto">
            <a:xfrm>
              <a:off x="1152" y="2016"/>
              <a:ext cx="3648" cy="912"/>
            </a:xfrm>
            <a:prstGeom prst="rect">
              <a:avLst/>
            </a:prstGeom>
          </p:spPr>
          <p:txBody>
            <a:bodyPr wrap="none" fromWordArt="1">
              <a:prstTxWarp prst="textCascadeUp">
                <a:avLst>
                  <a:gd name="adj" fmla="val 44444"/>
                </a:avLst>
              </a:prstTxWarp>
              <a:scene3d>
                <a:camera prst="legacyPerspectiveFront">
                  <a:rot lat="20519994" lon="1080000" rev="0"/>
                </a:camera>
                <a:lightRig rig="legacyHarsh2" dir="b"/>
              </a:scene3d>
              <a:sp3d extrusionH="430200" prstMaterial="legacyMatte">
                <a:extrusionClr>
                  <a:srgbClr val="FF6600"/>
                </a:extrusionClr>
                <a:contourClr>
                  <a:srgbClr val="FFE701"/>
                </a:contourClr>
              </a:sp3d>
            </a:bodyPr>
            <a:lstStyle/>
            <a:p>
              <a:pPr algn="ctr"/>
              <a:r>
                <a:rPr lang="en-US" sz="3600" b="1" kern="10">
                  <a:ln w="9525">
                    <a:round/>
                    <a:headEnd/>
                    <a:tailEnd/>
                  </a:ln>
                  <a:gradFill rotWithShape="1">
                    <a:gsLst>
                      <a:gs pos="0">
                        <a:srgbClr val="FFE701"/>
                      </a:gs>
                      <a:gs pos="100000">
                        <a:srgbClr val="FE3E02"/>
                      </a:gs>
                    </a:gsLst>
                    <a:lin ang="5400000" scaled="1"/>
                  </a:gradFill>
                  <a:latin typeface="Impact" panose="020B0806030902050204" pitchFamily="34" charset="0"/>
                </a:rPr>
                <a:t>AMBER ALERT</a:t>
              </a:r>
            </a:p>
          </p:txBody>
        </p:sp>
        <p:pic>
          <p:nvPicPr>
            <p:cNvPr id="5136" name="Picture 62">
              <a:extLst>
                <a:ext uri="{FF2B5EF4-FFF2-40B4-BE49-F238E27FC236}">
                  <a16:creationId xmlns:a16="http://schemas.microsoft.com/office/drawing/2014/main" id="{6C290544-078A-491A-ACB0-AFC86BBC673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2403" t="37634" r="71754" b="57527"/>
            <a:stretch>
              <a:fillRect/>
            </a:stretch>
          </p:blipFill>
          <p:spPr bwMode="auto">
            <a:xfrm>
              <a:off x="1584" y="1392"/>
              <a:ext cx="3096"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7" name="Picture 67">
              <a:extLst>
                <a:ext uri="{FF2B5EF4-FFF2-40B4-BE49-F238E27FC236}">
                  <a16:creationId xmlns:a16="http://schemas.microsoft.com/office/drawing/2014/main" id="{22B7AA45-53D3-4A81-BF7E-5AE9D9AFBD3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b="3258"/>
            <a:stretch>
              <a:fillRect/>
            </a:stretch>
          </p:blipFill>
          <p:spPr bwMode="auto">
            <a:xfrm>
              <a:off x="3456" y="2832"/>
              <a:ext cx="960" cy="480"/>
            </a:xfrm>
            <a:prstGeom prst="rect">
              <a:avLst/>
            </a:prstGeom>
            <a:noFill/>
            <a:ln w="9525">
              <a:solidFill>
                <a:srgbClr val="000000"/>
              </a:solidFill>
              <a:miter lim="800000"/>
              <a:headEnd/>
              <a:tailEnd/>
            </a:ln>
            <a:effectLst>
              <a:outerShdw dist="107763" dir="18900000" algn="ctr" rotWithShape="0">
                <a:srgbClr val="808080"/>
              </a:outerShdw>
            </a:effectLst>
            <a:extLst>
              <a:ext uri="{909E8E84-426E-40DD-AFC4-6F175D3DCCD1}">
                <a14:hiddenFill xmlns:a14="http://schemas.microsoft.com/office/drawing/2010/main">
                  <a:solidFill>
                    <a:srgbClr val="FFFFFF"/>
                  </a:solidFill>
                </a14:hiddenFill>
              </a:ext>
            </a:extLst>
          </p:spPr>
        </p:pic>
      </p:grpSp>
      <p:pic>
        <p:nvPicPr>
          <p:cNvPr id="5132" name="Picture 66">
            <a:extLst>
              <a:ext uri="{FF2B5EF4-FFF2-40B4-BE49-F238E27FC236}">
                <a16:creationId xmlns:a16="http://schemas.microsoft.com/office/drawing/2014/main" id="{7003CFF4-F0F7-445C-8212-026781FC16F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81600" y="6096000"/>
            <a:ext cx="243840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3" name="Rectangle 1">
            <a:extLst>
              <a:ext uri="{FF2B5EF4-FFF2-40B4-BE49-F238E27FC236}">
                <a16:creationId xmlns:a16="http://schemas.microsoft.com/office/drawing/2014/main" id="{17EC001D-2E8F-4821-A622-BDCC92CFAA56}"/>
              </a:ext>
            </a:extLst>
          </p:cNvPr>
          <p:cNvSpPr>
            <a:spLocks noChangeArrowheads="1"/>
          </p:cNvSpPr>
          <p:nvPr/>
        </p:nvSpPr>
        <p:spPr bwMode="auto">
          <a:xfrm>
            <a:off x="422275" y="6038850"/>
            <a:ext cx="33115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900" b="1">
                <a:cs typeface="Tahoma" panose="020B0604030504040204" pitchFamily="34" charset="0"/>
              </a:rPr>
              <a:t>Colonel Ann C. Assumpico</a:t>
            </a:r>
          </a:p>
          <a:p>
            <a:pPr eaLnBrk="1" hangingPunct="1">
              <a:spcBef>
                <a:spcPct val="0"/>
              </a:spcBef>
              <a:buClrTx/>
              <a:buSzTx/>
              <a:buFontTx/>
              <a:buNone/>
            </a:pPr>
            <a:r>
              <a:rPr lang="en-US" altLang="en-US" sz="900" b="1">
                <a:cs typeface="Tahoma" panose="020B0604030504040204" pitchFamily="34" charset="0"/>
              </a:rPr>
              <a:t>Superintendent, Rhode Island State Police</a:t>
            </a:r>
          </a:p>
          <a:p>
            <a:pPr eaLnBrk="1" hangingPunct="1">
              <a:spcBef>
                <a:spcPct val="0"/>
              </a:spcBef>
              <a:buClrTx/>
              <a:buSzTx/>
              <a:buFontTx/>
              <a:buNone/>
            </a:pPr>
            <a:r>
              <a:rPr lang="en-US" altLang="en-US" sz="900" b="1">
                <a:cs typeface="Tahoma" panose="020B0604030504040204" pitchFamily="34" charset="0"/>
              </a:rPr>
              <a:t>Director, Rhode Island Department of Public Safety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1043">
            <a:extLst>
              <a:ext uri="{FF2B5EF4-FFF2-40B4-BE49-F238E27FC236}">
                <a16:creationId xmlns:a16="http://schemas.microsoft.com/office/drawing/2014/main" id="{94AB543D-0D6B-4E1B-BCA7-BC67F8DC07C9}"/>
              </a:ext>
            </a:extLst>
          </p:cNvPr>
          <p:cNvSpPr>
            <a:spLocks noChangeArrowheads="1"/>
          </p:cNvSpPr>
          <p:nvPr/>
        </p:nvSpPr>
        <p:spPr bwMode="auto">
          <a:xfrm>
            <a:off x="533400" y="5562600"/>
            <a:ext cx="2133600" cy="762000"/>
          </a:xfrm>
          <a:prstGeom prst="flowChartPredefinedProcess">
            <a:avLst/>
          </a:prstGeom>
          <a:solidFill>
            <a:srgbClr val="99CCFF">
              <a:alpha val="50195"/>
            </a:srgbClr>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endParaRPr lang="en-US" altLang="en-US" sz="1800">
              <a:latin typeface="Book Antiqua" panose="02040602050305030304" pitchFamily="18" charset="0"/>
            </a:endParaRPr>
          </a:p>
          <a:p>
            <a:pPr algn="ctr" eaLnBrk="1" hangingPunct="1">
              <a:spcBef>
                <a:spcPct val="0"/>
              </a:spcBef>
              <a:buClrTx/>
              <a:buSzTx/>
              <a:buFontTx/>
              <a:buNone/>
            </a:pPr>
            <a:r>
              <a:rPr lang="en-US" altLang="en-US" sz="1400" b="1"/>
              <a:t>AMBER Alert</a:t>
            </a:r>
          </a:p>
          <a:p>
            <a:pPr algn="ctr" eaLnBrk="1" hangingPunct="1">
              <a:spcBef>
                <a:spcPct val="0"/>
              </a:spcBef>
              <a:buClrTx/>
              <a:buSzTx/>
              <a:buFontTx/>
              <a:buNone/>
            </a:pPr>
            <a:r>
              <a:rPr lang="en-US" altLang="en-US" sz="1400" b="1"/>
              <a:t>Activated</a:t>
            </a:r>
          </a:p>
          <a:p>
            <a:pPr algn="ctr" eaLnBrk="1" hangingPunct="1">
              <a:spcBef>
                <a:spcPct val="0"/>
              </a:spcBef>
              <a:buClrTx/>
              <a:buSzTx/>
              <a:buFontTx/>
              <a:buNone/>
            </a:pPr>
            <a:endParaRPr lang="en-US" altLang="en-US" sz="1800"/>
          </a:p>
        </p:txBody>
      </p:sp>
      <p:sp>
        <p:nvSpPr>
          <p:cNvPr id="22531" name="AutoShape 1044">
            <a:hlinkClick r:id="rId4" action="ppaction://hlinksldjump"/>
            <a:extLst>
              <a:ext uri="{FF2B5EF4-FFF2-40B4-BE49-F238E27FC236}">
                <a16:creationId xmlns:a16="http://schemas.microsoft.com/office/drawing/2014/main" id="{DFAD6D4B-2C1D-47D6-9E63-E7DDECA6FFB3}"/>
              </a:ext>
            </a:extLst>
          </p:cNvPr>
          <p:cNvSpPr>
            <a:spLocks noChangeArrowheads="1"/>
          </p:cNvSpPr>
          <p:nvPr/>
        </p:nvSpPr>
        <p:spPr bwMode="auto">
          <a:xfrm>
            <a:off x="3429000" y="2971800"/>
            <a:ext cx="2209800" cy="762000"/>
          </a:xfrm>
          <a:prstGeom prst="flowChartProcess">
            <a:avLst/>
          </a:prstGeom>
          <a:solidFill>
            <a:srgbClr val="99CCFF">
              <a:alpha val="50195"/>
            </a:srgbClr>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200" b="1"/>
              <a:t>Preliminary Review by </a:t>
            </a:r>
          </a:p>
          <a:p>
            <a:pPr algn="ctr" eaLnBrk="1" hangingPunct="1">
              <a:spcBef>
                <a:spcPct val="0"/>
              </a:spcBef>
              <a:buClrTx/>
              <a:buSzTx/>
              <a:buFontTx/>
              <a:buNone/>
            </a:pPr>
            <a:r>
              <a:rPr lang="en-US" altLang="en-US" sz="1200" b="1"/>
              <a:t>Investigating Agency.</a:t>
            </a:r>
          </a:p>
          <a:p>
            <a:pPr algn="ctr" eaLnBrk="1" hangingPunct="1">
              <a:spcBef>
                <a:spcPct val="0"/>
              </a:spcBef>
              <a:buClrTx/>
              <a:buSzTx/>
              <a:buFontTx/>
              <a:buNone/>
            </a:pPr>
            <a:r>
              <a:rPr lang="en-US" altLang="en-US" sz="1200" b="1"/>
              <a:t>Does Abduction Fit </a:t>
            </a:r>
          </a:p>
          <a:p>
            <a:pPr algn="ctr" eaLnBrk="1" hangingPunct="1">
              <a:spcBef>
                <a:spcPct val="0"/>
              </a:spcBef>
              <a:buClrTx/>
              <a:buSzTx/>
              <a:buFontTx/>
              <a:buNone/>
            </a:pPr>
            <a:r>
              <a:rPr lang="en-US" altLang="en-US" sz="1200" b="1"/>
              <a:t>AMBER Alert Criteria</a:t>
            </a:r>
          </a:p>
        </p:txBody>
      </p:sp>
      <p:sp>
        <p:nvSpPr>
          <p:cNvPr id="22532" name="Line 1048">
            <a:extLst>
              <a:ext uri="{FF2B5EF4-FFF2-40B4-BE49-F238E27FC236}">
                <a16:creationId xmlns:a16="http://schemas.microsoft.com/office/drawing/2014/main" id="{9D3C1C8D-1A33-4ED3-A819-2E4C740A0BB7}"/>
              </a:ext>
            </a:extLst>
          </p:cNvPr>
          <p:cNvSpPr>
            <a:spLocks noChangeShapeType="1"/>
          </p:cNvSpPr>
          <p:nvPr/>
        </p:nvSpPr>
        <p:spPr bwMode="auto">
          <a:xfrm>
            <a:off x="4419600" y="2667000"/>
            <a:ext cx="0" cy="3048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2533" name="Line 1049">
            <a:extLst>
              <a:ext uri="{FF2B5EF4-FFF2-40B4-BE49-F238E27FC236}">
                <a16:creationId xmlns:a16="http://schemas.microsoft.com/office/drawing/2014/main" id="{7F29DD04-E2AC-4AE1-9476-5111CE66829E}"/>
              </a:ext>
            </a:extLst>
          </p:cNvPr>
          <p:cNvSpPr>
            <a:spLocks noChangeShapeType="1"/>
          </p:cNvSpPr>
          <p:nvPr/>
        </p:nvSpPr>
        <p:spPr bwMode="auto">
          <a:xfrm>
            <a:off x="5638800" y="3429000"/>
            <a:ext cx="5334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9722" name="Text Box 1050">
            <a:extLst>
              <a:ext uri="{FF2B5EF4-FFF2-40B4-BE49-F238E27FC236}">
                <a16:creationId xmlns:a16="http://schemas.microsoft.com/office/drawing/2014/main" id="{F00471E1-1FF6-467A-A1F4-CADFCEEBD38B}"/>
              </a:ext>
            </a:extLst>
          </p:cNvPr>
          <p:cNvSpPr txBox="1">
            <a:spLocks noChangeArrowheads="1"/>
          </p:cNvSpPr>
          <p:nvPr/>
        </p:nvSpPr>
        <p:spPr bwMode="auto">
          <a:xfrm>
            <a:off x="5638800" y="3124200"/>
            <a:ext cx="533400" cy="336550"/>
          </a:xfrm>
          <a:prstGeom prst="rect">
            <a:avLst/>
          </a:prstGeom>
          <a:noFill/>
          <a:ln w="9525">
            <a:noFill/>
            <a:miter lim="800000"/>
            <a:headEnd/>
            <a:tailEnd/>
          </a:ln>
          <a:effectLst/>
        </p:spPr>
        <p:txBody>
          <a:bodyPr>
            <a:spAutoFit/>
          </a:bodyPr>
          <a:lstStyle/>
          <a:p>
            <a:pPr eaLnBrk="1" hangingPunct="1">
              <a:spcBef>
                <a:spcPct val="50000"/>
              </a:spcBef>
              <a:defRPr/>
            </a:pPr>
            <a:r>
              <a:rPr lang="en-US" sz="1600" b="1">
                <a:solidFill>
                  <a:schemeClr val="tx2"/>
                </a:solidFill>
                <a:effectLst>
                  <a:outerShdw blurRad="38100" dist="38100" dir="2700000" algn="tl">
                    <a:srgbClr val="C0C0C0"/>
                  </a:outerShdw>
                </a:effectLst>
                <a:cs typeface="+mn-cs"/>
              </a:rPr>
              <a:t>NO</a:t>
            </a:r>
          </a:p>
        </p:txBody>
      </p:sp>
      <p:sp>
        <p:nvSpPr>
          <p:cNvPr id="22535" name="Line 1051">
            <a:extLst>
              <a:ext uri="{FF2B5EF4-FFF2-40B4-BE49-F238E27FC236}">
                <a16:creationId xmlns:a16="http://schemas.microsoft.com/office/drawing/2014/main" id="{C5D71F05-44FA-44AE-8513-DECE5D421EE5}"/>
              </a:ext>
            </a:extLst>
          </p:cNvPr>
          <p:cNvSpPr>
            <a:spLocks noChangeShapeType="1"/>
          </p:cNvSpPr>
          <p:nvPr/>
        </p:nvSpPr>
        <p:spPr bwMode="auto">
          <a:xfrm>
            <a:off x="4419600" y="3733800"/>
            <a:ext cx="0" cy="4572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9724" name="Text Box 1052">
            <a:extLst>
              <a:ext uri="{FF2B5EF4-FFF2-40B4-BE49-F238E27FC236}">
                <a16:creationId xmlns:a16="http://schemas.microsoft.com/office/drawing/2014/main" id="{F46D7BFE-A559-41AB-9E23-F7B2E9632C13}"/>
              </a:ext>
            </a:extLst>
          </p:cNvPr>
          <p:cNvSpPr txBox="1">
            <a:spLocks noChangeArrowheads="1"/>
          </p:cNvSpPr>
          <p:nvPr/>
        </p:nvSpPr>
        <p:spPr bwMode="auto">
          <a:xfrm>
            <a:off x="4419600" y="3810000"/>
            <a:ext cx="609600" cy="336550"/>
          </a:xfrm>
          <a:prstGeom prst="rect">
            <a:avLst/>
          </a:prstGeom>
          <a:noFill/>
          <a:ln w="9525">
            <a:noFill/>
            <a:miter lim="800000"/>
            <a:headEnd/>
            <a:tailEnd/>
          </a:ln>
          <a:effectLst/>
        </p:spPr>
        <p:txBody>
          <a:bodyPr>
            <a:spAutoFit/>
          </a:bodyPr>
          <a:lstStyle/>
          <a:p>
            <a:pPr eaLnBrk="1" hangingPunct="1">
              <a:spcBef>
                <a:spcPct val="50000"/>
              </a:spcBef>
              <a:defRPr/>
            </a:pPr>
            <a:r>
              <a:rPr lang="en-US" sz="1600" b="1">
                <a:solidFill>
                  <a:srgbClr val="CC0000"/>
                </a:solidFill>
                <a:effectLst>
                  <a:outerShdw blurRad="38100" dist="38100" dir="2700000" algn="tl">
                    <a:srgbClr val="C0C0C0"/>
                  </a:outerShdw>
                </a:effectLst>
                <a:cs typeface="+mn-cs"/>
              </a:rPr>
              <a:t>YES</a:t>
            </a:r>
          </a:p>
        </p:txBody>
      </p:sp>
      <p:sp>
        <p:nvSpPr>
          <p:cNvPr id="22537" name="Line 1061">
            <a:extLst>
              <a:ext uri="{FF2B5EF4-FFF2-40B4-BE49-F238E27FC236}">
                <a16:creationId xmlns:a16="http://schemas.microsoft.com/office/drawing/2014/main" id="{F0616906-EE1A-41C7-A75A-263BFAFD62D5}"/>
              </a:ext>
            </a:extLst>
          </p:cNvPr>
          <p:cNvSpPr>
            <a:spLocks noChangeShapeType="1"/>
          </p:cNvSpPr>
          <p:nvPr/>
        </p:nvSpPr>
        <p:spPr bwMode="auto">
          <a:xfrm flipV="1">
            <a:off x="5562600" y="4648200"/>
            <a:ext cx="6858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9734" name="Rectangle 1062">
            <a:extLst>
              <a:ext uri="{FF2B5EF4-FFF2-40B4-BE49-F238E27FC236}">
                <a16:creationId xmlns:a16="http://schemas.microsoft.com/office/drawing/2014/main" id="{D108C2C1-C3DB-4F5A-B1A7-82E184C6BA5C}"/>
              </a:ext>
            </a:extLst>
          </p:cNvPr>
          <p:cNvSpPr>
            <a:spLocks noChangeArrowheads="1"/>
          </p:cNvSpPr>
          <p:nvPr/>
        </p:nvSpPr>
        <p:spPr bwMode="auto">
          <a:xfrm>
            <a:off x="5638800" y="4343400"/>
            <a:ext cx="498475" cy="336550"/>
          </a:xfrm>
          <a:prstGeom prst="rect">
            <a:avLst/>
          </a:prstGeom>
          <a:noFill/>
          <a:ln w="9525">
            <a:noFill/>
            <a:miter lim="800000"/>
            <a:headEnd/>
            <a:tailEnd/>
          </a:ln>
          <a:effectLst/>
        </p:spPr>
        <p:txBody>
          <a:bodyPr wrap="none">
            <a:spAutoFit/>
          </a:bodyPr>
          <a:lstStyle/>
          <a:p>
            <a:pPr eaLnBrk="1" hangingPunct="1">
              <a:defRPr/>
            </a:pPr>
            <a:r>
              <a:rPr lang="en-US" sz="1600" b="1">
                <a:solidFill>
                  <a:schemeClr val="tx2"/>
                </a:solidFill>
                <a:effectLst>
                  <a:outerShdw blurRad="38100" dist="38100" dir="2700000" algn="tl">
                    <a:srgbClr val="C0C0C0"/>
                  </a:outerShdw>
                </a:effectLst>
                <a:cs typeface="+mn-cs"/>
              </a:rPr>
              <a:t>NO</a:t>
            </a:r>
          </a:p>
        </p:txBody>
      </p:sp>
      <p:sp>
        <p:nvSpPr>
          <p:cNvPr id="22539" name="Line 1064">
            <a:extLst>
              <a:ext uri="{FF2B5EF4-FFF2-40B4-BE49-F238E27FC236}">
                <a16:creationId xmlns:a16="http://schemas.microsoft.com/office/drawing/2014/main" id="{AFA3A67B-C285-446D-A7A0-C398FAAF6D70}"/>
              </a:ext>
            </a:extLst>
          </p:cNvPr>
          <p:cNvSpPr>
            <a:spLocks noChangeShapeType="1"/>
          </p:cNvSpPr>
          <p:nvPr/>
        </p:nvSpPr>
        <p:spPr bwMode="auto">
          <a:xfrm flipH="1">
            <a:off x="2743200" y="4648200"/>
            <a:ext cx="6096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9737" name="Text Box 1065">
            <a:extLst>
              <a:ext uri="{FF2B5EF4-FFF2-40B4-BE49-F238E27FC236}">
                <a16:creationId xmlns:a16="http://schemas.microsoft.com/office/drawing/2014/main" id="{9E424749-3CB9-44C3-8092-E2F735C49F26}"/>
              </a:ext>
            </a:extLst>
          </p:cNvPr>
          <p:cNvSpPr txBox="1">
            <a:spLocks noChangeArrowheads="1"/>
          </p:cNvSpPr>
          <p:nvPr/>
        </p:nvSpPr>
        <p:spPr bwMode="auto">
          <a:xfrm>
            <a:off x="2743200" y="4343400"/>
            <a:ext cx="609600" cy="336550"/>
          </a:xfrm>
          <a:prstGeom prst="rect">
            <a:avLst/>
          </a:prstGeom>
          <a:noFill/>
          <a:ln w="9525">
            <a:noFill/>
            <a:miter lim="800000"/>
            <a:headEnd/>
            <a:tailEnd/>
          </a:ln>
          <a:effectLst/>
        </p:spPr>
        <p:txBody>
          <a:bodyPr>
            <a:spAutoFit/>
          </a:bodyPr>
          <a:lstStyle/>
          <a:p>
            <a:pPr eaLnBrk="1" hangingPunct="1">
              <a:spcBef>
                <a:spcPct val="50000"/>
              </a:spcBef>
              <a:defRPr/>
            </a:pPr>
            <a:r>
              <a:rPr lang="en-US" sz="1600" b="1">
                <a:solidFill>
                  <a:srgbClr val="CC0000"/>
                </a:solidFill>
                <a:effectLst>
                  <a:outerShdw blurRad="38100" dist="38100" dir="2700000" algn="tl">
                    <a:srgbClr val="C0C0C0"/>
                  </a:outerShdw>
                </a:effectLst>
                <a:cs typeface="+mn-cs"/>
              </a:rPr>
              <a:t>YES</a:t>
            </a:r>
          </a:p>
        </p:txBody>
      </p:sp>
      <p:sp>
        <p:nvSpPr>
          <p:cNvPr id="22541" name="AutoShape 1070">
            <a:hlinkClick r:id="rId5" action="ppaction://hlinksldjump"/>
            <a:extLst>
              <a:ext uri="{FF2B5EF4-FFF2-40B4-BE49-F238E27FC236}">
                <a16:creationId xmlns:a16="http://schemas.microsoft.com/office/drawing/2014/main" id="{3A5773DA-2E40-4297-9720-9F2FC9838260}"/>
              </a:ext>
            </a:extLst>
          </p:cNvPr>
          <p:cNvSpPr>
            <a:spLocks noChangeArrowheads="1"/>
          </p:cNvSpPr>
          <p:nvPr/>
        </p:nvSpPr>
        <p:spPr bwMode="auto">
          <a:xfrm>
            <a:off x="6172200" y="2819400"/>
            <a:ext cx="2590800" cy="1219200"/>
          </a:xfrm>
          <a:prstGeom prst="flowChartDecision">
            <a:avLst/>
          </a:prstGeom>
          <a:solidFill>
            <a:srgbClr val="99CCFF">
              <a:alpha val="50195"/>
            </a:srgbClr>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endParaRPr lang="en-US" altLang="en-US" sz="1200" b="1"/>
          </a:p>
          <a:p>
            <a:pPr algn="ctr" eaLnBrk="1" hangingPunct="1">
              <a:spcBef>
                <a:spcPct val="0"/>
              </a:spcBef>
              <a:buClrTx/>
              <a:buSzTx/>
              <a:buFontTx/>
              <a:buNone/>
            </a:pPr>
            <a:r>
              <a:rPr lang="en-US" altLang="en-US" sz="1300" b="1"/>
              <a:t>NO, Utilize</a:t>
            </a:r>
          </a:p>
          <a:p>
            <a:pPr algn="ctr" eaLnBrk="1" hangingPunct="1">
              <a:spcBef>
                <a:spcPct val="0"/>
              </a:spcBef>
              <a:buClrTx/>
              <a:buSzTx/>
              <a:buFontTx/>
              <a:buNone/>
            </a:pPr>
            <a:r>
              <a:rPr lang="en-US" altLang="en-US" sz="1300" b="1"/>
              <a:t>Other Resources</a:t>
            </a:r>
          </a:p>
          <a:p>
            <a:pPr algn="ctr" eaLnBrk="1" hangingPunct="1">
              <a:spcBef>
                <a:spcPct val="0"/>
              </a:spcBef>
              <a:buClrTx/>
              <a:buSzTx/>
              <a:buFontTx/>
              <a:buNone/>
            </a:pPr>
            <a:endParaRPr lang="en-US" altLang="en-US" sz="1300"/>
          </a:p>
        </p:txBody>
      </p:sp>
      <p:sp>
        <p:nvSpPr>
          <p:cNvPr id="22542" name="AutoShape 1071">
            <a:hlinkClick r:id="rId6" action="ppaction://hlinksldjump"/>
            <a:extLst>
              <a:ext uri="{FF2B5EF4-FFF2-40B4-BE49-F238E27FC236}">
                <a16:creationId xmlns:a16="http://schemas.microsoft.com/office/drawing/2014/main" id="{E36192B2-30F3-4828-810C-941C607DA0CB}"/>
              </a:ext>
            </a:extLst>
          </p:cNvPr>
          <p:cNvSpPr>
            <a:spLocks noChangeArrowheads="1"/>
          </p:cNvSpPr>
          <p:nvPr/>
        </p:nvSpPr>
        <p:spPr bwMode="auto">
          <a:xfrm>
            <a:off x="3352800" y="4191000"/>
            <a:ext cx="2209800" cy="762000"/>
          </a:xfrm>
          <a:prstGeom prst="flowChartProcess">
            <a:avLst/>
          </a:prstGeom>
          <a:solidFill>
            <a:srgbClr val="99CCFF">
              <a:alpha val="50195"/>
            </a:srgbClr>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200" b="1"/>
              <a:t>RISP Contacted,</a:t>
            </a:r>
          </a:p>
          <a:p>
            <a:pPr algn="ctr" eaLnBrk="1" hangingPunct="1">
              <a:spcBef>
                <a:spcPct val="0"/>
              </a:spcBef>
              <a:buClrTx/>
              <a:buSzTx/>
              <a:buFontTx/>
              <a:buNone/>
            </a:pPr>
            <a:r>
              <a:rPr lang="en-US" altLang="en-US" sz="1200" b="1"/>
              <a:t>Request for Alert</a:t>
            </a:r>
          </a:p>
          <a:p>
            <a:pPr algn="ctr" eaLnBrk="1" hangingPunct="1">
              <a:spcBef>
                <a:spcPct val="0"/>
              </a:spcBef>
              <a:buClrTx/>
              <a:buSzTx/>
              <a:buFontTx/>
              <a:buNone/>
            </a:pPr>
            <a:r>
              <a:rPr lang="en-US" altLang="en-US" sz="1200" b="1"/>
              <a:t>Reviewed</a:t>
            </a:r>
          </a:p>
        </p:txBody>
      </p:sp>
      <p:sp>
        <p:nvSpPr>
          <p:cNvPr id="22543" name="AutoShape 1072">
            <a:hlinkClick r:id="rId7" action="ppaction://hlinksldjump"/>
            <a:extLst>
              <a:ext uri="{FF2B5EF4-FFF2-40B4-BE49-F238E27FC236}">
                <a16:creationId xmlns:a16="http://schemas.microsoft.com/office/drawing/2014/main" id="{14EE7F9C-0EEE-4530-9D22-9F895794A45F}"/>
              </a:ext>
            </a:extLst>
          </p:cNvPr>
          <p:cNvSpPr>
            <a:spLocks noChangeArrowheads="1"/>
          </p:cNvSpPr>
          <p:nvPr/>
        </p:nvSpPr>
        <p:spPr bwMode="auto">
          <a:xfrm>
            <a:off x="304800" y="4114800"/>
            <a:ext cx="2514600" cy="1143000"/>
          </a:xfrm>
          <a:prstGeom prst="flowChartDecision">
            <a:avLst/>
          </a:prstGeom>
          <a:solidFill>
            <a:srgbClr val="99CCFF">
              <a:alpha val="50195"/>
            </a:srgbClr>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100" b="1"/>
              <a:t>Coordinator</a:t>
            </a:r>
          </a:p>
          <a:p>
            <a:pPr algn="ctr" eaLnBrk="1" hangingPunct="1">
              <a:spcBef>
                <a:spcPct val="0"/>
              </a:spcBef>
              <a:buClrTx/>
              <a:buSzTx/>
              <a:buFontTx/>
              <a:buNone/>
            </a:pPr>
            <a:r>
              <a:rPr lang="en-US" altLang="en-US" sz="1100" b="1"/>
              <a:t>Determines Warranted.</a:t>
            </a:r>
          </a:p>
          <a:p>
            <a:pPr algn="ctr" eaLnBrk="1" hangingPunct="1">
              <a:spcBef>
                <a:spcPct val="0"/>
              </a:spcBef>
              <a:buClrTx/>
              <a:buSzTx/>
              <a:buFontTx/>
              <a:buNone/>
            </a:pPr>
            <a:r>
              <a:rPr lang="en-US" altLang="en-US" sz="1100" b="1"/>
              <a:t>Plan Initiated.</a:t>
            </a:r>
          </a:p>
        </p:txBody>
      </p:sp>
      <p:sp>
        <p:nvSpPr>
          <p:cNvPr id="22544" name="AutoShape 1073">
            <a:hlinkClick r:id="rId7" action="ppaction://hlinksldjump"/>
            <a:extLst>
              <a:ext uri="{FF2B5EF4-FFF2-40B4-BE49-F238E27FC236}">
                <a16:creationId xmlns:a16="http://schemas.microsoft.com/office/drawing/2014/main" id="{463BD078-F169-43E0-831A-AE82926E671A}"/>
              </a:ext>
            </a:extLst>
          </p:cNvPr>
          <p:cNvSpPr>
            <a:spLocks noChangeArrowheads="1"/>
          </p:cNvSpPr>
          <p:nvPr/>
        </p:nvSpPr>
        <p:spPr bwMode="auto">
          <a:xfrm>
            <a:off x="6172200" y="4114800"/>
            <a:ext cx="2667000" cy="1143000"/>
          </a:xfrm>
          <a:prstGeom prst="flowChartDecision">
            <a:avLst/>
          </a:prstGeom>
          <a:solidFill>
            <a:srgbClr val="99CCFF">
              <a:alpha val="50195"/>
            </a:srgbClr>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endParaRPr lang="en-US" altLang="en-US" sz="600" b="1"/>
          </a:p>
          <a:p>
            <a:pPr algn="ctr" eaLnBrk="1" hangingPunct="1">
              <a:spcBef>
                <a:spcPct val="0"/>
              </a:spcBef>
              <a:buClrTx/>
              <a:buSzTx/>
              <a:buFontTx/>
              <a:buNone/>
            </a:pPr>
            <a:r>
              <a:rPr lang="en-US" altLang="en-US" sz="1200" b="1"/>
              <a:t>         </a:t>
            </a:r>
            <a:r>
              <a:rPr lang="en-US" altLang="en-US" sz="1300" b="1"/>
              <a:t>AMBER Alert         </a:t>
            </a:r>
          </a:p>
          <a:p>
            <a:pPr algn="ctr" eaLnBrk="1" hangingPunct="1">
              <a:spcBef>
                <a:spcPct val="0"/>
              </a:spcBef>
              <a:buClrTx/>
              <a:buSzTx/>
              <a:buFontTx/>
              <a:buNone/>
            </a:pPr>
            <a:r>
              <a:rPr lang="en-US" altLang="en-US" sz="1300" b="1"/>
              <a:t>Not Activated</a:t>
            </a:r>
          </a:p>
          <a:p>
            <a:pPr algn="ctr" eaLnBrk="1" hangingPunct="1">
              <a:spcBef>
                <a:spcPct val="0"/>
              </a:spcBef>
              <a:buClrTx/>
              <a:buSzTx/>
              <a:buFontTx/>
              <a:buNone/>
            </a:pPr>
            <a:endParaRPr lang="en-US" altLang="en-US" sz="1300"/>
          </a:p>
        </p:txBody>
      </p:sp>
      <p:sp>
        <p:nvSpPr>
          <p:cNvPr id="22545" name="Line 1075">
            <a:extLst>
              <a:ext uri="{FF2B5EF4-FFF2-40B4-BE49-F238E27FC236}">
                <a16:creationId xmlns:a16="http://schemas.microsoft.com/office/drawing/2014/main" id="{2B432B50-CAED-41C4-AB25-199C6B10F4D0}"/>
              </a:ext>
            </a:extLst>
          </p:cNvPr>
          <p:cNvSpPr>
            <a:spLocks noChangeShapeType="1"/>
          </p:cNvSpPr>
          <p:nvPr/>
        </p:nvSpPr>
        <p:spPr bwMode="auto">
          <a:xfrm>
            <a:off x="1600200" y="5257800"/>
            <a:ext cx="0" cy="3048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2546" name="AutoShape 1078">
            <a:extLst>
              <a:ext uri="{FF2B5EF4-FFF2-40B4-BE49-F238E27FC236}">
                <a16:creationId xmlns:a16="http://schemas.microsoft.com/office/drawing/2014/main" id="{3773B93C-DADC-486A-BD9E-7E9C4AB548BB}"/>
              </a:ext>
            </a:extLst>
          </p:cNvPr>
          <p:cNvSpPr>
            <a:spLocks noChangeArrowheads="1"/>
          </p:cNvSpPr>
          <p:nvPr/>
        </p:nvSpPr>
        <p:spPr bwMode="auto">
          <a:xfrm>
            <a:off x="3352800" y="1981200"/>
            <a:ext cx="2209800" cy="685800"/>
          </a:xfrm>
          <a:prstGeom prst="flowChartProcess">
            <a:avLst/>
          </a:prstGeom>
          <a:solidFill>
            <a:srgbClr val="99CCFF">
              <a:alpha val="50195"/>
            </a:srgbClr>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endParaRPr lang="en-US" altLang="en-US" sz="1800">
              <a:latin typeface="Book Antiqua" panose="02040602050305030304" pitchFamily="18" charset="0"/>
            </a:endParaRPr>
          </a:p>
          <a:p>
            <a:pPr algn="ctr">
              <a:spcBef>
                <a:spcPct val="0"/>
              </a:spcBef>
              <a:buClrTx/>
              <a:buSzTx/>
              <a:buFontTx/>
              <a:buNone/>
            </a:pPr>
            <a:r>
              <a:rPr lang="en-US" altLang="en-US" sz="1800">
                <a:latin typeface="Book Antiqua" panose="02040602050305030304" pitchFamily="18" charset="0"/>
              </a:rPr>
              <a:t>Police Receive</a:t>
            </a:r>
          </a:p>
          <a:p>
            <a:pPr algn="ctr">
              <a:spcBef>
                <a:spcPct val="0"/>
              </a:spcBef>
              <a:buClrTx/>
              <a:buSzTx/>
              <a:buFontTx/>
              <a:buNone/>
            </a:pPr>
            <a:r>
              <a:rPr lang="en-US" altLang="en-US" sz="1800">
                <a:latin typeface="Book Antiqua" panose="02040602050305030304" pitchFamily="18" charset="0"/>
              </a:rPr>
              <a:t> Complaint</a:t>
            </a:r>
          </a:p>
          <a:p>
            <a:pPr algn="ctr" eaLnBrk="1" hangingPunct="1">
              <a:spcBef>
                <a:spcPct val="0"/>
              </a:spcBef>
              <a:buClrTx/>
              <a:buSzTx/>
              <a:buFontTx/>
              <a:buNone/>
            </a:pPr>
            <a:endParaRPr lang="en-US" altLang="en-US" sz="2400"/>
          </a:p>
        </p:txBody>
      </p:sp>
      <p:sp>
        <p:nvSpPr>
          <p:cNvPr id="22547" name="AutoShape 1116">
            <a:hlinkClick r:id="" action="ppaction://hlinkshowjump?jump=nextslide" highlightClick="1"/>
            <a:extLst>
              <a:ext uri="{FF2B5EF4-FFF2-40B4-BE49-F238E27FC236}">
                <a16:creationId xmlns:a16="http://schemas.microsoft.com/office/drawing/2014/main" id="{023E71B1-A524-47FE-9093-561A82589601}"/>
              </a:ext>
            </a:extLst>
          </p:cNvPr>
          <p:cNvSpPr>
            <a:spLocks noChangeArrowheads="1"/>
          </p:cNvSpPr>
          <p:nvPr/>
        </p:nvSpPr>
        <p:spPr bwMode="auto">
          <a:xfrm>
            <a:off x="8534400" y="6248400"/>
            <a:ext cx="381000" cy="381000"/>
          </a:xfrm>
          <a:prstGeom prst="actionButtonForwardNext">
            <a:avLst/>
          </a:prstGeom>
          <a:solidFill>
            <a:schemeClr val="fo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endParaRPr lang="en-US" altLang="en-US" sz="2400"/>
          </a:p>
        </p:txBody>
      </p:sp>
      <p:graphicFrame>
        <p:nvGraphicFramePr>
          <p:cNvPr id="22548" name="Object 1117">
            <a:extLst>
              <a:ext uri="{FF2B5EF4-FFF2-40B4-BE49-F238E27FC236}">
                <a16:creationId xmlns:a16="http://schemas.microsoft.com/office/drawing/2014/main" id="{48786232-32A2-45A4-BE81-5BF99BC12594}"/>
              </a:ext>
            </a:extLst>
          </p:cNvPr>
          <p:cNvGraphicFramePr>
            <a:graphicFrameLocks noChangeAspect="1"/>
          </p:cNvGraphicFramePr>
          <p:nvPr/>
        </p:nvGraphicFramePr>
        <p:xfrm>
          <a:off x="7772400" y="152400"/>
          <a:ext cx="1371600" cy="1600200"/>
        </p:xfrm>
        <a:graphic>
          <a:graphicData uri="http://schemas.openxmlformats.org/presentationml/2006/ole">
            <mc:AlternateContent xmlns:mc="http://schemas.openxmlformats.org/markup-compatibility/2006">
              <mc:Choice xmlns:v="urn:schemas-microsoft-com:vml" Requires="v">
                <p:oleObj spid="_x0000_s22550" name="Bitmap Image" r:id="rId8" imgW="2429214" imgH="3153215" progId="PBrush">
                  <p:embed/>
                </p:oleObj>
              </mc:Choice>
              <mc:Fallback>
                <p:oleObj name="Bitmap Image" r:id="rId8" imgW="2429214" imgH="3153215" progId="PBrush">
                  <p:embed/>
                  <p:pic>
                    <p:nvPicPr>
                      <p:cNvPr id="0" name="Object 11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72400" y="152400"/>
                        <a:ext cx="1371600" cy="16002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49" name="WordArt 1045">
            <a:extLst>
              <a:ext uri="{FF2B5EF4-FFF2-40B4-BE49-F238E27FC236}">
                <a16:creationId xmlns:a16="http://schemas.microsoft.com/office/drawing/2014/main" id="{3C102EB0-AC26-401A-AFB8-7B593CA08C83}"/>
              </a:ext>
            </a:extLst>
          </p:cNvPr>
          <p:cNvSpPr>
            <a:spLocks noChangeArrowheads="1" noChangeShapeType="1" noTextEdit="1"/>
          </p:cNvSpPr>
          <p:nvPr/>
        </p:nvSpPr>
        <p:spPr bwMode="auto">
          <a:xfrm>
            <a:off x="990600" y="609600"/>
            <a:ext cx="6781800" cy="533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t>AMBER Alert Process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7">
            <a:extLst>
              <a:ext uri="{FF2B5EF4-FFF2-40B4-BE49-F238E27FC236}">
                <a16:creationId xmlns:a16="http://schemas.microsoft.com/office/drawing/2014/main" id="{12B743F4-6413-471E-8F94-E1206D2D51C4}"/>
              </a:ext>
            </a:extLst>
          </p:cNvPr>
          <p:cNvSpPr>
            <a:spLocks noChangeArrowheads="1"/>
          </p:cNvSpPr>
          <p:nvPr/>
        </p:nvSpPr>
        <p:spPr bwMode="auto">
          <a:xfrm>
            <a:off x="2438400" y="381000"/>
            <a:ext cx="4495800" cy="990600"/>
          </a:xfrm>
          <a:prstGeom prst="flowChartProcess">
            <a:avLst/>
          </a:prstGeom>
          <a:solidFill>
            <a:srgbClr val="99CCFF"/>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2000" b="1"/>
              <a:t>Preliminary Review by </a:t>
            </a:r>
          </a:p>
          <a:p>
            <a:pPr algn="ctr" eaLnBrk="1" hangingPunct="1">
              <a:spcBef>
                <a:spcPct val="0"/>
              </a:spcBef>
              <a:buClrTx/>
              <a:buSzTx/>
              <a:buFontTx/>
              <a:buNone/>
            </a:pPr>
            <a:r>
              <a:rPr lang="en-US" altLang="en-US" sz="2000" b="1"/>
              <a:t>Investigating Agency</a:t>
            </a:r>
          </a:p>
        </p:txBody>
      </p:sp>
      <p:sp>
        <p:nvSpPr>
          <p:cNvPr id="24579" name="Text Box 9">
            <a:extLst>
              <a:ext uri="{FF2B5EF4-FFF2-40B4-BE49-F238E27FC236}">
                <a16:creationId xmlns:a16="http://schemas.microsoft.com/office/drawing/2014/main" id="{EBECDEF5-D57C-480C-A177-D1705CA5C891}"/>
              </a:ext>
            </a:extLst>
          </p:cNvPr>
          <p:cNvSpPr txBox="1">
            <a:spLocks noChangeArrowheads="1"/>
          </p:cNvSpPr>
          <p:nvPr/>
        </p:nvSpPr>
        <p:spPr bwMode="auto">
          <a:xfrm>
            <a:off x="762000" y="2590800"/>
            <a:ext cx="83820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
                <a:srgbClr val="CC0000"/>
              </a:buClr>
              <a:buSzPct val="120000"/>
              <a:buFont typeface="Wingdings" panose="05000000000000000000" pitchFamily="2" charset="2"/>
              <a:buChar char="ü"/>
            </a:pPr>
            <a:r>
              <a:rPr lang="en-US" altLang="en-US" sz="2400"/>
              <a:t>  </a:t>
            </a:r>
            <a:r>
              <a:rPr lang="en-US" altLang="en-US" sz="2000"/>
              <a:t>Is this believed to be a ‘child’ abduction?</a:t>
            </a:r>
          </a:p>
          <a:p>
            <a:pPr lvl="1" eaLnBrk="1" hangingPunct="1">
              <a:spcBef>
                <a:spcPct val="50000"/>
              </a:spcBef>
              <a:buClr>
                <a:srgbClr val="F4C600"/>
              </a:buClr>
              <a:buSzPct val="120000"/>
              <a:buFont typeface="Webdings" panose="05030102010509060703" pitchFamily="18" charset="2"/>
              <a:buChar char=""/>
            </a:pPr>
            <a:r>
              <a:rPr lang="en-US" altLang="en-US" sz="2400"/>
              <a:t>	</a:t>
            </a:r>
            <a:r>
              <a:rPr lang="en-US" altLang="en-US" sz="1800"/>
              <a:t>A ‘child’ is a person seventeen (17) years of age or younger.</a:t>
            </a:r>
            <a:r>
              <a:rPr lang="en-US" altLang="en-US" sz="1600"/>
              <a:t>	</a:t>
            </a:r>
          </a:p>
          <a:p>
            <a:pPr eaLnBrk="1" hangingPunct="1">
              <a:spcBef>
                <a:spcPct val="50000"/>
              </a:spcBef>
              <a:buClr>
                <a:srgbClr val="CC0000"/>
              </a:buClr>
              <a:buSzPct val="120000"/>
              <a:buFont typeface="Wingdings" panose="05000000000000000000" pitchFamily="2" charset="2"/>
              <a:buNone/>
            </a:pPr>
            <a:endParaRPr lang="en-US" altLang="en-US" sz="2200"/>
          </a:p>
        </p:txBody>
      </p:sp>
      <p:pic>
        <p:nvPicPr>
          <p:cNvPr id="24580" name="Picture 10">
            <a:extLst>
              <a:ext uri="{FF2B5EF4-FFF2-40B4-BE49-F238E27FC236}">
                <a16:creationId xmlns:a16="http://schemas.microsoft.com/office/drawing/2014/main" id="{71A8DA85-EB27-444C-8DAD-B8396DC44D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8888" y="304800"/>
            <a:ext cx="5905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 Box 13">
            <a:extLst>
              <a:ext uri="{FF2B5EF4-FFF2-40B4-BE49-F238E27FC236}">
                <a16:creationId xmlns:a16="http://schemas.microsoft.com/office/drawing/2014/main" id="{E865B6C9-68FB-4149-BF3F-78D05D5D44D0}"/>
              </a:ext>
            </a:extLst>
          </p:cNvPr>
          <p:cNvSpPr txBox="1">
            <a:spLocks noChangeArrowheads="1"/>
          </p:cNvSpPr>
          <p:nvPr/>
        </p:nvSpPr>
        <p:spPr bwMode="auto">
          <a:xfrm>
            <a:off x="685800" y="3810000"/>
            <a:ext cx="8229600" cy="16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
                <a:srgbClr val="CC0000"/>
              </a:buClr>
              <a:buSzPct val="120000"/>
              <a:buFont typeface="Wingdings" panose="05000000000000000000" pitchFamily="2" charset="2"/>
              <a:buChar char="ü"/>
            </a:pPr>
            <a:r>
              <a:rPr lang="en-US" altLang="en-US" sz="2200"/>
              <a:t>   </a:t>
            </a:r>
            <a:r>
              <a:rPr lang="en-US" altLang="en-US" sz="1800"/>
              <a:t>Is there enough descriptive information about the child, the   </a:t>
            </a:r>
          </a:p>
          <a:p>
            <a:pPr eaLnBrk="1" hangingPunct="1">
              <a:spcBef>
                <a:spcPct val="50000"/>
              </a:spcBef>
              <a:buClr>
                <a:srgbClr val="CC0000"/>
              </a:buClr>
              <a:buSzPct val="120000"/>
              <a:buFont typeface="Wingdings" panose="05000000000000000000" pitchFamily="2" charset="2"/>
              <a:buNone/>
            </a:pPr>
            <a:r>
              <a:rPr lang="en-US" altLang="en-US" sz="1800"/>
              <a:t>       abductor, or suspect’s vehicle to believe an immediate broadcast alert</a:t>
            </a:r>
          </a:p>
          <a:p>
            <a:pPr eaLnBrk="1" hangingPunct="1">
              <a:spcBef>
                <a:spcPct val="50000"/>
              </a:spcBef>
              <a:buClr>
                <a:srgbClr val="CC0000"/>
              </a:buClr>
              <a:buSzPct val="120000"/>
              <a:buFont typeface="Wingdings" panose="05000000000000000000" pitchFamily="2" charset="2"/>
              <a:buNone/>
            </a:pPr>
            <a:r>
              <a:rPr lang="en-US" altLang="en-US" sz="1800"/>
              <a:t>       will assist in the safe recovery of victim or apprehension of a suspect?</a:t>
            </a:r>
          </a:p>
          <a:p>
            <a:pPr eaLnBrk="1" hangingPunct="1">
              <a:spcBef>
                <a:spcPct val="50000"/>
              </a:spcBef>
              <a:buClrTx/>
              <a:buSzTx/>
              <a:buFontTx/>
              <a:buNone/>
            </a:pPr>
            <a:endParaRPr lang="en-US" altLang="en-US" sz="1800"/>
          </a:p>
        </p:txBody>
      </p:sp>
      <p:pic>
        <p:nvPicPr>
          <p:cNvPr id="10254" name="Picture 14">
            <a:extLst>
              <a:ext uri="{FF2B5EF4-FFF2-40B4-BE49-F238E27FC236}">
                <a16:creationId xmlns:a16="http://schemas.microsoft.com/office/drawing/2014/main" id="{BB243AE0-F836-4FE3-8B93-0DF2879A2445}"/>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2400" y="609600"/>
            <a:ext cx="18288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Text Box 11">
            <a:extLst>
              <a:ext uri="{FF2B5EF4-FFF2-40B4-BE49-F238E27FC236}">
                <a16:creationId xmlns:a16="http://schemas.microsoft.com/office/drawing/2014/main" id="{313CD21C-D812-499B-91CE-D03C16E0AD79}"/>
              </a:ext>
            </a:extLst>
          </p:cNvPr>
          <p:cNvSpPr txBox="1">
            <a:spLocks noChangeArrowheads="1"/>
          </p:cNvSpPr>
          <p:nvPr/>
        </p:nvSpPr>
        <p:spPr bwMode="auto">
          <a:xfrm>
            <a:off x="685800" y="5335588"/>
            <a:ext cx="8153400" cy="152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
                <a:srgbClr val="CC0000"/>
              </a:buClr>
              <a:buSzPct val="120000"/>
              <a:buFont typeface="Wingdings" panose="05000000000000000000" pitchFamily="2" charset="2"/>
              <a:buChar char="ü"/>
            </a:pPr>
            <a:r>
              <a:rPr lang="en-US" altLang="en-US" sz="2200"/>
              <a:t>  </a:t>
            </a:r>
            <a:r>
              <a:rPr lang="en-US" altLang="en-US" sz="2000"/>
              <a:t>Are the </a:t>
            </a:r>
            <a:r>
              <a:rPr lang="en-US" altLang="en-US" sz="2000">
                <a:hlinkClick r:id="" action="ppaction://hlinkshowjump?jump=nextslide"/>
              </a:rPr>
              <a:t>circumstances </a:t>
            </a:r>
            <a:r>
              <a:rPr lang="en-US" altLang="en-US" sz="2000"/>
              <a:t> surrounding the abduction indicating  </a:t>
            </a:r>
          </a:p>
          <a:p>
            <a:pPr eaLnBrk="1" hangingPunct="1">
              <a:spcBef>
                <a:spcPct val="50000"/>
              </a:spcBef>
              <a:buClr>
                <a:srgbClr val="CC0000"/>
              </a:buClr>
              <a:buSzPct val="120000"/>
              <a:buFont typeface="Wingdings" panose="05000000000000000000" pitchFamily="2" charset="2"/>
              <a:buNone/>
            </a:pPr>
            <a:r>
              <a:rPr lang="en-US" altLang="en-US" sz="2000"/>
              <a:t>      the child is facing imminent danger, bodily harm or death</a:t>
            </a:r>
            <a:r>
              <a:rPr lang="en-US" altLang="en-US" sz="2400"/>
              <a:t>   </a:t>
            </a:r>
            <a:r>
              <a:rPr lang="en-US" altLang="en-US" sz="1800"/>
              <a:t> </a:t>
            </a:r>
            <a:r>
              <a:rPr lang="en-US" altLang="en-US" sz="1200"/>
              <a:t> </a:t>
            </a:r>
          </a:p>
          <a:p>
            <a:pPr eaLnBrk="1" hangingPunct="1">
              <a:spcBef>
                <a:spcPct val="50000"/>
              </a:spcBef>
              <a:buClr>
                <a:srgbClr val="CC0000"/>
              </a:buClr>
              <a:buSzPct val="120000"/>
              <a:buFont typeface="Wingdings" panose="05000000000000000000" pitchFamily="2" charset="2"/>
              <a:buNone/>
            </a:pPr>
            <a:endParaRPr lang="en-US" altLang="en-US" sz="2400"/>
          </a:p>
        </p:txBody>
      </p:sp>
      <p:sp>
        <p:nvSpPr>
          <p:cNvPr id="24584" name="AutoShape 25">
            <a:hlinkClick r:id="" action="ppaction://hlinkshowjump?jump=nextslide" highlightClick="1"/>
            <a:extLst>
              <a:ext uri="{FF2B5EF4-FFF2-40B4-BE49-F238E27FC236}">
                <a16:creationId xmlns:a16="http://schemas.microsoft.com/office/drawing/2014/main" id="{34F4C8E2-F841-44CD-8AF3-99A7BA4277FB}"/>
              </a:ext>
            </a:extLst>
          </p:cNvPr>
          <p:cNvSpPr>
            <a:spLocks noChangeArrowheads="1"/>
          </p:cNvSpPr>
          <p:nvPr/>
        </p:nvSpPr>
        <p:spPr bwMode="auto">
          <a:xfrm>
            <a:off x="8534400" y="6248400"/>
            <a:ext cx="381000" cy="381000"/>
          </a:xfrm>
          <a:prstGeom prst="actionButtonForwardNext">
            <a:avLst/>
          </a:prstGeom>
          <a:solidFill>
            <a:schemeClr val="fo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endParaRPr lang="en-US" altLang="en-US" sz="2400"/>
          </a:p>
        </p:txBody>
      </p:sp>
      <p:sp>
        <p:nvSpPr>
          <p:cNvPr id="10266" name="WordArt 26">
            <a:extLst>
              <a:ext uri="{FF2B5EF4-FFF2-40B4-BE49-F238E27FC236}">
                <a16:creationId xmlns:a16="http://schemas.microsoft.com/office/drawing/2014/main" id="{0D6A76AD-465F-4EF0-91D9-A4EC98298D0B}"/>
              </a:ext>
            </a:extLst>
          </p:cNvPr>
          <p:cNvSpPr>
            <a:spLocks noChangeArrowheads="1" noChangeShapeType="1" noTextEdit="1"/>
          </p:cNvSpPr>
          <p:nvPr/>
        </p:nvSpPr>
        <p:spPr bwMode="auto">
          <a:xfrm>
            <a:off x="1905000" y="1981200"/>
            <a:ext cx="5791200" cy="457200"/>
          </a:xfrm>
          <a:prstGeom prst="rect">
            <a:avLst/>
          </a:prstGeom>
        </p:spPr>
        <p:txBody>
          <a:bodyPr wrap="none" fromWordArt="1">
            <a:prstTxWarp prst="textPlain">
              <a:avLst>
                <a:gd name="adj" fmla="val 50000"/>
              </a:avLst>
            </a:prstTxWarp>
          </a:bodyPr>
          <a:lstStyle/>
          <a:p>
            <a:pPr algn="ctr"/>
            <a:r>
              <a:rPr lang="en-US" sz="1800" b="1" kern="10">
                <a:ln w="6350">
                  <a:solidFill>
                    <a:schemeClr val="accent2"/>
                  </a:solidFill>
                  <a:round/>
                  <a:headEnd/>
                  <a:tailEnd/>
                </a:ln>
                <a:solidFill>
                  <a:schemeClr val="folHlink"/>
                </a:solidFill>
                <a:effectLst>
                  <a:outerShdw dist="45791" dir="2021404" algn="ctr" rotWithShape="0">
                    <a:srgbClr val="C0C0C0"/>
                  </a:outerShdw>
                </a:effectLst>
                <a:latin typeface="Malgun Gothic" panose="020B0503020000020004" pitchFamily="34" charset="-127"/>
                <a:ea typeface="Malgun Gothic" panose="020B0503020000020004" pitchFamily="34" charset="-127"/>
              </a:rPr>
              <a:t>Does Abduction fit AMBER Alert criteria?</a:t>
            </a:r>
          </a:p>
        </p:txBody>
      </p:sp>
      <p:grpSp>
        <p:nvGrpSpPr>
          <p:cNvPr id="24586" name="Group 33">
            <a:extLst>
              <a:ext uri="{FF2B5EF4-FFF2-40B4-BE49-F238E27FC236}">
                <a16:creationId xmlns:a16="http://schemas.microsoft.com/office/drawing/2014/main" id="{F536A31E-6A0F-4E51-B563-EB52C83646E4}"/>
              </a:ext>
            </a:extLst>
          </p:cNvPr>
          <p:cNvGrpSpPr>
            <a:grpSpLocks/>
          </p:cNvGrpSpPr>
          <p:nvPr/>
        </p:nvGrpSpPr>
        <p:grpSpPr bwMode="auto">
          <a:xfrm>
            <a:off x="7239000" y="304800"/>
            <a:ext cx="1143000" cy="1295400"/>
            <a:chOff x="4560" y="192"/>
            <a:chExt cx="720" cy="816"/>
          </a:xfrm>
        </p:grpSpPr>
        <p:pic>
          <p:nvPicPr>
            <p:cNvPr id="24587" name="Picture 31">
              <a:extLst>
                <a:ext uri="{FF2B5EF4-FFF2-40B4-BE49-F238E27FC236}">
                  <a16:creationId xmlns:a16="http://schemas.microsoft.com/office/drawing/2014/main" id="{2C37B4E0-04E8-4454-AD74-8D061B8694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7066" t="5571" r="5791" b="1585"/>
            <a:stretch>
              <a:fillRect/>
            </a:stretch>
          </p:blipFill>
          <p:spPr bwMode="auto">
            <a:xfrm>
              <a:off x="4704" y="192"/>
              <a:ext cx="533"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8" name="WordArt 32">
              <a:extLst>
                <a:ext uri="{FF2B5EF4-FFF2-40B4-BE49-F238E27FC236}">
                  <a16:creationId xmlns:a16="http://schemas.microsoft.com/office/drawing/2014/main" id="{D2AD0D9A-7905-4126-896B-484FA3325520}"/>
                </a:ext>
              </a:extLst>
            </p:cNvPr>
            <p:cNvSpPr>
              <a:spLocks noChangeArrowheads="1" noChangeShapeType="1" noTextEdit="1"/>
            </p:cNvSpPr>
            <p:nvPr/>
          </p:nvSpPr>
          <p:spPr bwMode="auto">
            <a:xfrm>
              <a:off x="4560" y="336"/>
              <a:ext cx="720" cy="288"/>
            </a:xfrm>
            <a:prstGeom prst="rect">
              <a:avLst/>
            </a:prstGeom>
          </p:spPr>
          <p:txBody>
            <a:bodyPr wrap="none" fromWordArt="1">
              <a:prstTxWarp prst="textCascadeUp">
                <a:avLst>
                  <a:gd name="adj" fmla="val 44444"/>
                </a:avLst>
              </a:prstTxWarp>
              <a:scene3d>
                <a:camera prst="legacyPerspectiveFront">
                  <a:rot lat="20519994" lon="1080000" rev="0"/>
                </a:camera>
                <a:lightRig rig="legacyHarsh2" dir="b"/>
              </a:scene3d>
              <a:sp3d extrusionH="430200" prstMaterial="legacyMatte">
                <a:extrusionClr>
                  <a:srgbClr val="FF6600"/>
                </a:extrusionClr>
                <a:contourClr>
                  <a:srgbClr val="FFE701"/>
                </a:contourClr>
              </a:sp3d>
            </a:bodyPr>
            <a:lstStyle/>
            <a:p>
              <a:pPr algn="ctr"/>
              <a:r>
                <a:rPr lang="en-US" sz="1400" kern="10">
                  <a:ln w="9525">
                    <a:round/>
                    <a:headEnd/>
                    <a:tailEnd/>
                  </a:ln>
                  <a:gradFill rotWithShape="1">
                    <a:gsLst>
                      <a:gs pos="0">
                        <a:srgbClr val="FFE701"/>
                      </a:gs>
                      <a:gs pos="100000">
                        <a:srgbClr val="FE3E02"/>
                      </a:gs>
                    </a:gsLst>
                    <a:lin ang="5400000" scaled="1"/>
                  </a:gradFill>
                  <a:latin typeface="Gulim" panose="020B0503020000020004" pitchFamily="34" charset="-127"/>
                  <a:ea typeface="Gulim" panose="020B0503020000020004" pitchFamily="34" charset="-127"/>
                </a:rPr>
                <a:t>AMBER Alert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10254"/>
                                        </p:tgtEl>
                                        <p:attrNameLst>
                                          <p:attrName>style.visibility</p:attrName>
                                        </p:attrNameLst>
                                      </p:cBhvr>
                                      <p:to>
                                        <p:strVal val="visible"/>
                                      </p:to>
                                    </p:set>
                                    <p:anim calcmode="lin" valueType="num">
                                      <p:cBhvr additive="base">
                                        <p:cTn id="7" dur="500" fill="hold"/>
                                        <p:tgtEl>
                                          <p:spTgt spid="10254"/>
                                        </p:tgtEl>
                                        <p:attrNameLst>
                                          <p:attrName>ppt_x</p:attrName>
                                        </p:attrNameLst>
                                      </p:cBhvr>
                                      <p:tavLst>
                                        <p:tav tm="0">
                                          <p:val>
                                            <p:strVal val="0-#ppt_w/2"/>
                                          </p:val>
                                        </p:tav>
                                        <p:tav tm="100000">
                                          <p:val>
                                            <p:strVal val="#ppt_x"/>
                                          </p:val>
                                        </p:tav>
                                      </p:tavLst>
                                    </p:anim>
                                    <p:anim calcmode="lin" valueType="num">
                                      <p:cBhvr additive="base">
                                        <p:cTn id="8" dur="500" fill="hold"/>
                                        <p:tgtEl>
                                          <p:spTgt spid="1025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rbrake.wav"/>
                                        </p:tgtEl>
                                      </p:cMediaNode>
                                    </p:audio>
                                  </p:subTnLst>
                                </p:cTn>
                              </p:par>
                            </p:childTnLst>
                          </p:cTn>
                        </p:par>
                        <p:par>
                          <p:cTn id="9" fill="hold" nodeType="afterGroup">
                            <p:stCondLst>
                              <p:cond delay="500"/>
                            </p:stCondLst>
                            <p:childTnLst>
                              <p:par>
                                <p:cTn id="10" presetID="2" presetClass="entr" presetSubtype="2" fill="hold" nodeType="afterEffect">
                                  <p:stCondLst>
                                    <p:cond delay="2000"/>
                                  </p:stCondLst>
                                  <p:childTnLst>
                                    <p:set>
                                      <p:cBhvr>
                                        <p:cTn id="11" dur="1" fill="hold">
                                          <p:stCondLst>
                                            <p:cond delay="0"/>
                                          </p:stCondLst>
                                        </p:cTn>
                                        <p:tgtEl>
                                          <p:spTgt spid="10266"/>
                                        </p:tgtEl>
                                        <p:attrNameLst>
                                          <p:attrName>style.visibility</p:attrName>
                                        </p:attrNameLst>
                                      </p:cBhvr>
                                      <p:to>
                                        <p:strVal val="visible"/>
                                      </p:to>
                                    </p:set>
                                    <p:anim calcmode="lin" valueType="num">
                                      <p:cBhvr additive="base">
                                        <p:cTn id="12" dur="500" fill="hold"/>
                                        <p:tgtEl>
                                          <p:spTgt spid="10266"/>
                                        </p:tgtEl>
                                        <p:attrNameLst>
                                          <p:attrName>ppt_x</p:attrName>
                                        </p:attrNameLst>
                                      </p:cBhvr>
                                      <p:tavLst>
                                        <p:tav tm="0">
                                          <p:val>
                                            <p:strVal val="1+#ppt_w/2"/>
                                          </p:val>
                                        </p:tav>
                                        <p:tav tm="100000">
                                          <p:val>
                                            <p:strVal val="#ppt_x"/>
                                          </p:val>
                                        </p:tav>
                                      </p:tavLst>
                                    </p:anim>
                                    <p:anim calcmode="lin" valueType="num">
                                      <p:cBhvr additive="base">
                                        <p:cTn id="13" dur="500" fill="hold"/>
                                        <p:tgtEl>
                                          <p:spTgt spid="102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a:extLst>
              <a:ext uri="{FF2B5EF4-FFF2-40B4-BE49-F238E27FC236}">
                <a16:creationId xmlns:a16="http://schemas.microsoft.com/office/drawing/2014/main" id="{67DABD08-0FB7-4889-ABF8-A174BB041A6E}"/>
              </a:ext>
            </a:extLst>
          </p:cNvPr>
          <p:cNvSpPr txBox="1">
            <a:spLocks noChangeArrowheads="1"/>
          </p:cNvSpPr>
          <p:nvPr/>
        </p:nvSpPr>
        <p:spPr bwMode="auto">
          <a:xfrm>
            <a:off x="685800" y="457200"/>
            <a:ext cx="8001000" cy="1249363"/>
          </a:xfrm>
          <a:prstGeom prst="rect">
            <a:avLst/>
          </a:prstGeom>
          <a:noFill/>
          <a:ln w="9525">
            <a:noFill/>
            <a:miter lim="800000"/>
            <a:headEnd/>
            <a:tailEnd/>
          </a:ln>
          <a:effectLst/>
        </p:spPr>
        <p:txBody>
          <a:bodyPr>
            <a:spAutoFit/>
          </a:bodyPr>
          <a:lstStyle/>
          <a:p>
            <a:pPr eaLnBrk="1" hangingPunct="1">
              <a:spcBef>
                <a:spcPct val="50000"/>
              </a:spcBef>
              <a:defRPr/>
            </a:pPr>
            <a:r>
              <a:rPr lang="en-US" sz="3200" b="1">
                <a:solidFill>
                  <a:srgbClr val="FF5050"/>
                </a:solidFill>
                <a:effectLst>
                  <a:outerShdw blurRad="38100" dist="38100" dir="2700000" algn="tl">
                    <a:srgbClr val="C0C0C0"/>
                  </a:outerShdw>
                </a:effectLst>
                <a:cs typeface="+mn-cs"/>
              </a:rPr>
              <a:t>   </a:t>
            </a:r>
            <a:r>
              <a:rPr lang="en-US" sz="4000" b="1">
                <a:solidFill>
                  <a:srgbClr val="FF5050"/>
                </a:solidFill>
                <a:effectLst>
                  <a:outerShdw blurRad="38100" dist="38100" dir="2700000" algn="tl">
                    <a:srgbClr val="C0C0C0"/>
                  </a:outerShdw>
                </a:effectLst>
                <a:cs typeface="+mn-cs"/>
              </a:rPr>
              <a:t>CIRCUMSTANCES</a:t>
            </a:r>
            <a:r>
              <a:rPr lang="en-US" sz="4000">
                <a:cs typeface="+mn-cs"/>
              </a:rPr>
              <a:t> </a:t>
            </a:r>
          </a:p>
          <a:p>
            <a:pPr eaLnBrk="1" hangingPunct="1">
              <a:spcBef>
                <a:spcPct val="50000"/>
              </a:spcBef>
              <a:defRPr/>
            </a:pPr>
            <a:r>
              <a:rPr lang="en-US" sz="2000" b="1">
                <a:cs typeface="+mn-cs"/>
              </a:rPr>
              <a:t>		</a:t>
            </a:r>
            <a:r>
              <a:rPr lang="en-US" b="1">
                <a:cs typeface="+mn-cs"/>
              </a:rPr>
              <a:t>When an Alert </a:t>
            </a:r>
            <a:r>
              <a:rPr lang="en-US" b="1" u="sng">
                <a:solidFill>
                  <a:schemeClr val="folHlink"/>
                </a:solidFill>
                <a:cs typeface="+mn-cs"/>
              </a:rPr>
              <a:t>May</a:t>
            </a:r>
            <a:r>
              <a:rPr lang="en-US" b="1">
                <a:cs typeface="+mn-cs"/>
              </a:rPr>
              <a:t> Be Activated:</a:t>
            </a:r>
          </a:p>
        </p:txBody>
      </p:sp>
      <p:sp>
        <p:nvSpPr>
          <p:cNvPr id="79875" name="Text Box 3">
            <a:extLst>
              <a:ext uri="{FF2B5EF4-FFF2-40B4-BE49-F238E27FC236}">
                <a16:creationId xmlns:a16="http://schemas.microsoft.com/office/drawing/2014/main" id="{7333BCBC-206C-4F38-859C-BE6AB93DC126}"/>
              </a:ext>
            </a:extLst>
          </p:cNvPr>
          <p:cNvSpPr txBox="1">
            <a:spLocks noChangeArrowheads="1"/>
          </p:cNvSpPr>
          <p:nvPr/>
        </p:nvSpPr>
        <p:spPr bwMode="auto">
          <a:xfrm>
            <a:off x="838200" y="2124075"/>
            <a:ext cx="8077200" cy="4124325"/>
          </a:xfrm>
          <a:prstGeom prst="rect">
            <a:avLst/>
          </a:prstGeom>
          <a:noFill/>
          <a:ln w="9525">
            <a:noFill/>
            <a:miter lim="800000"/>
            <a:headEnd/>
            <a:tailEnd/>
          </a:ln>
          <a:effectLst/>
        </p:spPr>
        <p:txBody>
          <a:bodyPr>
            <a:spAutoFit/>
          </a:bodyPr>
          <a:lstStyle/>
          <a:p>
            <a:pPr marL="342900" indent="-342900" eaLnBrk="1" hangingPunct="1">
              <a:spcBef>
                <a:spcPct val="50000"/>
              </a:spcBef>
              <a:buClr>
                <a:schemeClr val="tx2"/>
              </a:buClr>
              <a:buFont typeface="Wingdings" panose="05000000000000000000" pitchFamily="2" charset="2"/>
              <a:buChar char="v"/>
              <a:defRPr/>
            </a:pPr>
            <a:r>
              <a:rPr lang="en-US" sz="1600" dirty="0">
                <a:cs typeface="+mn-cs"/>
              </a:rPr>
              <a:t>Child is abducted and there are witnesses to the crime</a:t>
            </a:r>
            <a:r>
              <a:rPr lang="en-US" sz="1600" b="1" dirty="0">
                <a:cs typeface="+mn-cs"/>
              </a:rPr>
              <a:t>.</a:t>
            </a:r>
          </a:p>
          <a:p>
            <a:pPr marL="342900" indent="-342900" eaLnBrk="1" hangingPunct="1">
              <a:spcBef>
                <a:spcPct val="50000"/>
              </a:spcBef>
              <a:buClr>
                <a:schemeClr val="tx2"/>
              </a:buClr>
              <a:buFont typeface="Wingdings" panose="05000000000000000000" pitchFamily="2" charset="2"/>
              <a:buChar char="v"/>
              <a:defRPr/>
            </a:pPr>
            <a:endParaRPr lang="en-US" sz="1200" b="1" dirty="0">
              <a:cs typeface="+mn-cs"/>
            </a:endParaRPr>
          </a:p>
          <a:p>
            <a:pPr marL="342900" indent="-342900" eaLnBrk="1" hangingPunct="1">
              <a:spcBef>
                <a:spcPct val="50000"/>
              </a:spcBef>
              <a:buClr>
                <a:schemeClr val="tx2"/>
              </a:buClr>
              <a:buFont typeface="Wingdings" panose="05000000000000000000" pitchFamily="2" charset="2"/>
              <a:buChar char="v"/>
              <a:defRPr/>
            </a:pPr>
            <a:r>
              <a:rPr lang="en-US" sz="1600" dirty="0">
                <a:cs typeface="+mn-cs"/>
              </a:rPr>
              <a:t>Child is missing but there is evidence of foul play, and law enforcement believes the child abducted.</a:t>
            </a:r>
          </a:p>
          <a:p>
            <a:pPr marL="342900" indent="-342900" eaLnBrk="1" hangingPunct="1">
              <a:spcBef>
                <a:spcPct val="50000"/>
              </a:spcBef>
              <a:buClr>
                <a:schemeClr val="tx2"/>
              </a:buClr>
              <a:buFont typeface="Wingdings" panose="05000000000000000000" pitchFamily="2" charset="2"/>
              <a:buChar char="v"/>
              <a:defRPr/>
            </a:pPr>
            <a:endParaRPr lang="en-US" sz="1200" b="1" dirty="0">
              <a:cs typeface="+mn-cs"/>
            </a:endParaRPr>
          </a:p>
          <a:p>
            <a:pPr marL="342900" indent="-342900" eaLnBrk="1" hangingPunct="1">
              <a:spcBef>
                <a:spcPct val="50000"/>
              </a:spcBef>
              <a:buClr>
                <a:schemeClr val="tx2"/>
              </a:buClr>
              <a:buFont typeface="Wingdings" panose="05000000000000000000" pitchFamily="2" charset="2"/>
              <a:buChar char="v"/>
              <a:defRPr/>
            </a:pPr>
            <a:r>
              <a:rPr lang="en-US" sz="1600" dirty="0">
                <a:cs typeface="+mn-cs"/>
              </a:rPr>
              <a:t>Vehicle was stolen or “car-jacked” and a child was left inside the vehicle.</a:t>
            </a:r>
          </a:p>
          <a:p>
            <a:pPr marL="342900" indent="-342900" eaLnBrk="1" hangingPunct="1">
              <a:spcBef>
                <a:spcPct val="50000"/>
              </a:spcBef>
              <a:buClr>
                <a:schemeClr val="tx2"/>
              </a:buClr>
              <a:buFont typeface="Wingdings" panose="05000000000000000000" pitchFamily="2" charset="2"/>
              <a:buChar char="v"/>
              <a:defRPr/>
            </a:pPr>
            <a:endParaRPr lang="en-US" sz="1200" dirty="0">
              <a:cs typeface="+mn-cs"/>
            </a:endParaRPr>
          </a:p>
          <a:p>
            <a:pPr marL="342900" indent="-342900" eaLnBrk="1" hangingPunct="1">
              <a:spcBef>
                <a:spcPct val="50000"/>
              </a:spcBef>
              <a:buClr>
                <a:schemeClr val="tx2"/>
              </a:buClr>
              <a:buFont typeface="Wingdings" panose="05000000000000000000" pitchFamily="2" charset="2"/>
              <a:buChar char="v"/>
              <a:defRPr/>
            </a:pPr>
            <a:r>
              <a:rPr lang="en-US" sz="1600" dirty="0">
                <a:cs typeface="+mn-cs"/>
              </a:rPr>
              <a:t>Child is missing and particular consideration is given to their behavior   or mental capacity in some way contributing to their disappearance.  The child is also considered endangered.</a:t>
            </a:r>
          </a:p>
          <a:p>
            <a:pPr marL="342900" indent="-342900" eaLnBrk="1" hangingPunct="1">
              <a:spcBef>
                <a:spcPct val="50000"/>
              </a:spcBef>
              <a:buClr>
                <a:schemeClr val="tx2"/>
              </a:buClr>
              <a:buFont typeface="Wingdings" panose="05000000000000000000" pitchFamily="2" charset="2"/>
              <a:buChar char="v"/>
              <a:defRPr/>
            </a:pPr>
            <a:endParaRPr lang="en-US" sz="1200" b="1" dirty="0">
              <a:cs typeface="+mn-cs"/>
            </a:endParaRPr>
          </a:p>
          <a:p>
            <a:pPr marL="342900" indent="-342900" eaLnBrk="1" hangingPunct="1">
              <a:spcBef>
                <a:spcPct val="50000"/>
              </a:spcBef>
              <a:buClr>
                <a:schemeClr val="tx2"/>
              </a:buClr>
              <a:buFont typeface="Wingdings" panose="05000000000000000000" pitchFamily="2" charset="2"/>
              <a:buChar char="v"/>
              <a:defRPr/>
            </a:pPr>
            <a:r>
              <a:rPr lang="en-US" sz="1600" dirty="0">
                <a:cs typeface="+mn-cs"/>
              </a:rPr>
              <a:t>Runaway or parental abduction cases – </a:t>
            </a:r>
            <a:r>
              <a:rPr lang="en-US" sz="1600" i="1" u="sng" dirty="0">
                <a:effectLst>
                  <a:outerShdw blurRad="38100" dist="38100" dir="2700000" algn="tl">
                    <a:srgbClr val="C0C0C0"/>
                  </a:outerShdw>
                </a:effectLst>
                <a:cs typeface="+mn-cs"/>
              </a:rPr>
              <a:t>only </a:t>
            </a:r>
            <a:r>
              <a:rPr lang="en-US" sz="1600" dirty="0">
                <a:cs typeface="+mn-cs"/>
              </a:rPr>
              <a:t>– if there is specific reason to believe the life of the child is in imminent danger.  The Emergency Alert Plan is </a:t>
            </a:r>
            <a:r>
              <a:rPr lang="en-US" sz="1600" i="1" u="sng" dirty="0">
                <a:effectLst>
                  <a:outerShdw blurRad="38100" dist="38100" dir="2700000" algn="tl">
                    <a:srgbClr val="C0C0C0"/>
                  </a:outerShdw>
                </a:effectLst>
                <a:cs typeface="+mn-cs"/>
              </a:rPr>
              <a:t>not</a:t>
            </a:r>
            <a:r>
              <a:rPr lang="en-US" sz="1600" dirty="0">
                <a:cs typeface="+mn-cs"/>
              </a:rPr>
              <a:t> normally used for runaway or parental abduction cases.</a:t>
            </a:r>
          </a:p>
        </p:txBody>
      </p:sp>
      <p:sp>
        <p:nvSpPr>
          <p:cNvPr id="26628" name="AutoShape 8">
            <a:hlinkClick r:id="" action="ppaction://hlinkshowjump?jump=nextslide" highlightClick="1"/>
            <a:extLst>
              <a:ext uri="{FF2B5EF4-FFF2-40B4-BE49-F238E27FC236}">
                <a16:creationId xmlns:a16="http://schemas.microsoft.com/office/drawing/2014/main" id="{7555B5C5-35C6-450C-94CE-F7B2C3842955}"/>
              </a:ext>
            </a:extLst>
          </p:cNvPr>
          <p:cNvSpPr>
            <a:spLocks noChangeArrowheads="1"/>
          </p:cNvSpPr>
          <p:nvPr/>
        </p:nvSpPr>
        <p:spPr bwMode="auto">
          <a:xfrm>
            <a:off x="8534400" y="6248400"/>
            <a:ext cx="381000" cy="381000"/>
          </a:xfrm>
          <a:prstGeom prst="actionButtonForwardNext">
            <a:avLst/>
          </a:prstGeom>
          <a:solidFill>
            <a:schemeClr val="fo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endParaRPr lang="en-US" altLang="en-US" sz="2400"/>
          </a:p>
        </p:txBody>
      </p:sp>
      <p:grpSp>
        <p:nvGrpSpPr>
          <p:cNvPr id="26629" name="Group 9">
            <a:extLst>
              <a:ext uri="{FF2B5EF4-FFF2-40B4-BE49-F238E27FC236}">
                <a16:creationId xmlns:a16="http://schemas.microsoft.com/office/drawing/2014/main" id="{751F4DFD-21AD-408C-B7A7-AE234EAB04CE}"/>
              </a:ext>
            </a:extLst>
          </p:cNvPr>
          <p:cNvGrpSpPr>
            <a:grpSpLocks/>
          </p:cNvGrpSpPr>
          <p:nvPr/>
        </p:nvGrpSpPr>
        <p:grpSpPr bwMode="auto">
          <a:xfrm>
            <a:off x="7620000" y="228600"/>
            <a:ext cx="1066800" cy="1219200"/>
            <a:chOff x="4560" y="192"/>
            <a:chExt cx="720" cy="816"/>
          </a:xfrm>
        </p:grpSpPr>
        <p:pic>
          <p:nvPicPr>
            <p:cNvPr id="26630" name="Picture 10">
              <a:extLst>
                <a:ext uri="{FF2B5EF4-FFF2-40B4-BE49-F238E27FC236}">
                  <a16:creationId xmlns:a16="http://schemas.microsoft.com/office/drawing/2014/main" id="{BC840538-3910-4C33-BA9B-21B7B34DAF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066" t="5571" r="5791" b="1585"/>
            <a:stretch>
              <a:fillRect/>
            </a:stretch>
          </p:blipFill>
          <p:spPr bwMode="auto">
            <a:xfrm>
              <a:off x="4704" y="192"/>
              <a:ext cx="533"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WordArt 11">
              <a:extLst>
                <a:ext uri="{FF2B5EF4-FFF2-40B4-BE49-F238E27FC236}">
                  <a16:creationId xmlns:a16="http://schemas.microsoft.com/office/drawing/2014/main" id="{A838C45D-EADD-4C87-B039-1121F95A59B5}"/>
                </a:ext>
              </a:extLst>
            </p:cNvPr>
            <p:cNvSpPr>
              <a:spLocks noChangeArrowheads="1" noChangeShapeType="1" noTextEdit="1"/>
            </p:cNvSpPr>
            <p:nvPr/>
          </p:nvSpPr>
          <p:spPr bwMode="auto">
            <a:xfrm>
              <a:off x="4560" y="336"/>
              <a:ext cx="720" cy="288"/>
            </a:xfrm>
            <a:prstGeom prst="rect">
              <a:avLst/>
            </a:prstGeom>
          </p:spPr>
          <p:txBody>
            <a:bodyPr wrap="none" fromWordArt="1">
              <a:prstTxWarp prst="textCascadeUp">
                <a:avLst>
                  <a:gd name="adj" fmla="val 44444"/>
                </a:avLst>
              </a:prstTxWarp>
              <a:scene3d>
                <a:camera prst="legacyPerspectiveFront">
                  <a:rot lat="20519994" lon="1080000" rev="0"/>
                </a:camera>
                <a:lightRig rig="legacyHarsh2" dir="b"/>
              </a:scene3d>
              <a:sp3d extrusionH="430200" prstMaterial="legacyMatte">
                <a:extrusionClr>
                  <a:srgbClr val="FF6600"/>
                </a:extrusionClr>
                <a:contourClr>
                  <a:srgbClr val="FFE701"/>
                </a:contourClr>
              </a:sp3d>
            </a:bodyPr>
            <a:lstStyle/>
            <a:p>
              <a:pPr algn="ctr"/>
              <a:r>
                <a:rPr lang="en-US" sz="1400" kern="10">
                  <a:ln w="9525">
                    <a:round/>
                    <a:headEnd/>
                    <a:tailEnd/>
                  </a:ln>
                  <a:gradFill rotWithShape="1">
                    <a:gsLst>
                      <a:gs pos="0">
                        <a:srgbClr val="FFE701"/>
                      </a:gs>
                      <a:gs pos="100000">
                        <a:srgbClr val="FE3E02"/>
                      </a:gs>
                    </a:gsLst>
                    <a:lin ang="5400000" scaled="1"/>
                  </a:gradFill>
                  <a:latin typeface="Gulim" panose="020B0503020000020004" pitchFamily="34" charset="-127"/>
                  <a:ea typeface="Gulim" panose="020B0503020000020004" pitchFamily="34" charset="-127"/>
                </a:rPr>
                <a:t>AMBER Alert</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1029">
            <a:extLst>
              <a:ext uri="{FF2B5EF4-FFF2-40B4-BE49-F238E27FC236}">
                <a16:creationId xmlns:a16="http://schemas.microsoft.com/office/drawing/2014/main" id="{8D923337-FA44-4A55-BBE9-26098E58EE7D}"/>
              </a:ext>
            </a:extLst>
          </p:cNvPr>
          <p:cNvSpPr>
            <a:spLocks noChangeArrowheads="1"/>
          </p:cNvSpPr>
          <p:nvPr/>
        </p:nvSpPr>
        <p:spPr bwMode="auto">
          <a:xfrm>
            <a:off x="762000" y="762000"/>
            <a:ext cx="2209800" cy="762000"/>
          </a:xfrm>
          <a:prstGeom prst="flowChartPredefinedProcess">
            <a:avLst/>
          </a:prstGeom>
          <a:solidFill>
            <a:srgbClr val="99CCFF"/>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endParaRPr lang="en-US" altLang="en-US" sz="1800">
              <a:latin typeface="Book Antiqua" panose="02040602050305030304" pitchFamily="18" charset="0"/>
            </a:endParaRPr>
          </a:p>
          <a:p>
            <a:pPr algn="ctr" eaLnBrk="1" hangingPunct="1">
              <a:spcBef>
                <a:spcPct val="0"/>
              </a:spcBef>
              <a:buClrTx/>
              <a:buSzTx/>
              <a:buFontTx/>
              <a:buNone/>
            </a:pPr>
            <a:r>
              <a:rPr lang="en-US" altLang="en-US" sz="1400" b="1"/>
              <a:t>AMBER Alert</a:t>
            </a:r>
          </a:p>
          <a:p>
            <a:pPr algn="ctr" eaLnBrk="1" hangingPunct="1">
              <a:spcBef>
                <a:spcPct val="0"/>
              </a:spcBef>
              <a:buClrTx/>
              <a:buSzTx/>
              <a:buFontTx/>
              <a:buNone/>
            </a:pPr>
            <a:r>
              <a:rPr lang="en-US" altLang="en-US" sz="1400" b="1"/>
              <a:t>Activated</a:t>
            </a:r>
          </a:p>
          <a:p>
            <a:pPr algn="ctr" eaLnBrk="1" hangingPunct="1">
              <a:spcBef>
                <a:spcPct val="0"/>
              </a:spcBef>
              <a:buClrTx/>
              <a:buSzTx/>
              <a:buFontTx/>
              <a:buNone/>
            </a:pPr>
            <a:endParaRPr lang="en-US" altLang="en-US" sz="1800"/>
          </a:p>
        </p:txBody>
      </p:sp>
      <p:pic>
        <p:nvPicPr>
          <p:cNvPr id="91148" name="Picture 1036" descr="biggestmapposter">
            <a:extLst>
              <a:ext uri="{FF2B5EF4-FFF2-40B4-BE49-F238E27FC236}">
                <a16:creationId xmlns:a16="http://schemas.microsoft.com/office/drawing/2014/main" id="{8DEB8614-3A82-47BE-8F4F-314BD542EF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66" t="86208" r="84666" b="1302"/>
          <a:stretch>
            <a:fillRect/>
          </a:stretch>
        </p:blipFill>
        <p:spPr bwMode="auto">
          <a:xfrm>
            <a:off x="304800" y="4724400"/>
            <a:ext cx="10287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3" name="Text Box 1031">
            <a:extLst>
              <a:ext uri="{FF2B5EF4-FFF2-40B4-BE49-F238E27FC236}">
                <a16:creationId xmlns:a16="http://schemas.microsoft.com/office/drawing/2014/main" id="{D111D25F-17E3-441F-80A5-10F33D37C5BF}"/>
              </a:ext>
            </a:extLst>
          </p:cNvPr>
          <p:cNvSpPr txBox="1">
            <a:spLocks noChangeArrowheads="1"/>
          </p:cNvSpPr>
          <p:nvPr/>
        </p:nvSpPr>
        <p:spPr bwMode="auto">
          <a:xfrm>
            <a:off x="381000" y="1905000"/>
            <a:ext cx="8153400"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2800" b="1"/>
              <a:t>EAS</a:t>
            </a:r>
            <a:r>
              <a:rPr lang="en-US" altLang="en-US" sz="2400"/>
              <a:t> </a:t>
            </a:r>
            <a:r>
              <a:rPr lang="en-US" altLang="en-US" sz="1600"/>
              <a:t>– </a:t>
            </a:r>
            <a:r>
              <a:rPr lang="en-US" altLang="en-US" sz="1400" b="1"/>
              <a:t>message will be broadcast by Coordinator to radio, television, cable stations.</a:t>
            </a:r>
            <a:r>
              <a:rPr lang="en-US" altLang="en-US" sz="1600" b="1"/>
              <a:t>  	</a:t>
            </a:r>
            <a:r>
              <a:rPr lang="en-US" altLang="en-US" sz="1200"/>
              <a:t>Broadcast will include “This is a child abduction alert, please stand by for important information”. </a:t>
            </a:r>
          </a:p>
          <a:p>
            <a:pPr eaLnBrk="1" hangingPunct="1">
              <a:spcBef>
                <a:spcPct val="50000"/>
              </a:spcBef>
              <a:buClrTx/>
              <a:buSzTx/>
              <a:buFontTx/>
              <a:buNone/>
            </a:pPr>
            <a:r>
              <a:rPr lang="en-US" altLang="en-US" sz="1200"/>
              <a:t>	Instructions for public to call 46-AMBER / 462-6237 or 911 with any information. </a:t>
            </a:r>
            <a:r>
              <a:rPr lang="en-US" altLang="en-US" sz="1200">
                <a:solidFill>
                  <a:srgbClr val="333333"/>
                </a:solidFill>
                <a:latin typeface="Verdana" panose="020B0604030504040204" pitchFamily="34" charset="0"/>
              </a:rPr>
              <a:t>A description of the 	abducted child and the suspected abductor is broadcast to millions of media listeners and 	viewers. The public becomes the eyes and ears of law enforcement. </a:t>
            </a:r>
          </a:p>
          <a:p>
            <a:pPr eaLnBrk="1" hangingPunct="1">
              <a:spcBef>
                <a:spcPct val="50000"/>
              </a:spcBef>
              <a:buClrTx/>
              <a:buSzTx/>
              <a:buFontTx/>
              <a:buNone/>
            </a:pPr>
            <a:endParaRPr lang="en-US" altLang="en-US" sz="1200"/>
          </a:p>
        </p:txBody>
      </p:sp>
      <p:sp>
        <p:nvSpPr>
          <p:cNvPr id="91145" name="Text Box 1033">
            <a:extLst>
              <a:ext uri="{FF2B5EF4-FFF2-40B4-BE49-F238E27FC236}">
                <a16:creationId xmlns:a16="http://schemas.microsoft.com/office/drawing/2014/main" id="{0986E50B-9B7C-4924-B0AC-FA53C6E63163}"/>
              </a:ext>
            </a:extLst>
          </p:cNvPr>
          <p:cNvSpPr txBox="1">
            <a:spLocks noChangeArrowheads="1"/>
          </p:cNvSpPr>
          <p:nvPr/>
        </p:nvSpPr>
        <p:spPr bwMode="auto">
          <a:xfrm>
            <a:off x="1295400" y="4038600"/>
            <a:ext cx="708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2400" b="1"/>
              <a:t>911</a:t>
            </a:r>
            <a:r>
              <a:rPr lang="en-US" altLang="en-US" sz="2400"/>
              <a:t> – </a:t>
            </a:r>
            <a:r>
              <a:rPr lang="en-US" altLang="en-US" sz="1600" b="1"/>
              <a:t>forwards all calls regarding alert to RI EMA</a:t>
            </a:r>
          </a:p>
        </p:txBody>
      </p:sp>
      <p:sp>
        <p:nvSpPr>
          <p:cNvPr id="91146" name="Text Box 1034">
            <a:extLst>
              <a:ext uri="{FF2B5EF4-FFF2-40B4-BE49-F238E27FC236}">
                <a16:creationId xmlns:a16="http://schemas.microsoft.com/office/drawing/2014/main" id="{44406B61-5336-4161-AB77-6B2EB9C078E9}"/>
              </a:ext>
            </a:extLst>
          </p:cNvPr>
          <p:cNvSpPr txBox="1">
            <a:spLocks noChangeArrowheads="1"/>
          </p:cNvSpPr>
          <p:nvPr/>
        </p:nvSpPr>
        <p:spPr bwMode="auto">
          <a:xfrm>
            <a:off x="381000" y="5410200"/>
            <a:ext cx="8305800"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2400" b="1"/>
              <a:t>RI DOT</a:t>
            </a:r>
            <a:r>
              <a:rPr lang="en-US" altLang="en-US" sz="2400"/>
              <a:t> – </a:t>
            </a:r>
            <a:r>
              <a:rPr lang="en-US" altLang="en-US" sz="2400" b="1"/>
              <a:t>TMC – </a:t>
            </a:r>
            <a:r>
              <a:rPr lang="en-US" altLang="en-US" sz="1400" b="1"/>
              <a:t>will program message signs for display along</a:t>
            </a:r>
          </a:p>
          <a:p>
            <a:pPr eaLnBrk="1" hangingPunct="1">
              <a:spcBef>
                <a:spcPct val="50000"/>
              </a:spcBef>
              <a:buClrTx/>
              <a:buSzTx/>
              <a:buFontTx/>
              <a:buNone/>
            </a:pPr>
            <a:r>
              <a:rPr lang="en-US" altLang="en-US" sz="1400" b="1"/>
              <a:t>                              Rhode Island highways (and in MA &amp; CT – highways bordering RI).</a:t>
            </a:r>
          </a:p>
        </p:txBody>
      </p:sp>
      <p:sp>
        <p:nvSpPr>
          <p:cNvPr id="91147" name="Text Box 1035">
            <a:extLst>
              <a:ext uri="{FF2B5EF4-FFF2-40B4-BE49-F238E27FC236}">
                <a16:creationId xmlns:a16="http://schemas.microsoft.com/office/drawing/2014/main" id="{E5A77AAE-ACFD-472B-8300-B96CD0F6849B}"/>
              </a:ext>
            </a:extLst>
          </p:cNvPr>
          <p:cNvSpPr txBox="1">
            <a:spLocks noChangeArrowheads="1"/>
          </p:cNvSpPr>
          <p:nvPr/>
        </p:nvSpPr>
        <p:spPr bwMode="auto">
          <a:xfrm>
            <a:off x="685800" y="3429000"/>
            <a:ext cx="769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2400" b="1"/>
              <a:t>AMBER Alert</a:t>
            </a:r>
            <a:r>
              <a:rPr lang="en-US" altLang="en-US" sz="2400"/>
              <a:t> – </a:t>
            </a:r>
            <a:r>
              <a:rPr lang="en-US" altLang="en-US" sz="1600" b="1"/>
              <a:t>activated via AMBER Alert web portal</a:t>
            </a:r>
          </a:p>
        </p:txBody>
      </p:sp>
      <p:sp>
        <p:nvSpPr>
          <p:cNvPr id="91155" name="Text Box 1043">
            <a:extLst>
              <a:ext uri="{FF2B5EF4-FFF2-40B4-BE49-F238E27FC236}">
                <a16:creationId xmlns:a16="http://schemas.microsoft.com/office/drawing/2014/main" id="{FFB92680-702A-4F20-8AE1-7A5D4ADDB5D9}"/>
              </a:ext>
            </a:extLst>
          </p:cNvPr>
          <p:cNvSpPr txBox="1">
            <a:spLocks noChangeArrowheads="1"/>
          </p:cNvSpPr>
          <p:nvPr/>
        </p:nvSpPr>
        <p:spPr bwMode="auto">
          <a:xfrm>
            <a:off x="1905000" y="4724400"/>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2400" b="1"/>
              <a:t>RI EMA</a:t>
            </a:r>
            <a:r>
              <a:rPr lang="en-US" altLang="en-US" sz="2400"/>
              <a:t> – </a:t>
            </a:r>
            <a:r>
              <a:rPr lang="en-US" altLang="en-US" sz="1600" b="1"/>
              <a:t>Opened, team responds</a:t>
            </a:r>
          </a:p>
        </p:txBody>
      </p:sp>
      <p:pic>
        <p:nvPicPr>
          <p:cNvPr id="27657" name="Picture 1046">
            <a:extLst>
              <a:ext uri="{FF2B5EF4-FFF2-40B4-BE49-F238E27FC236}">
                <a16:creationId xmlns:a16="http://schemas.microsoft.com/office/drawing/2014/main" id="{8180096A-5F34-4F8A-B05D-94216A278ED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4936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Picture 1047" descr="j0189249">
            <a:extLst>
              <a:ext uri="{FF2B5EF4-FFF2-40B4-BE49-F238E27FC236}">
                <a16:creationId xmlns:a16="http://schemas.microsoft.com/office/drawing/2014/main" id="{9B08AAF9-3A98-4451-B7A0-0F22EC7AF363}"/>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229600" y="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Picture 1048">
            <a:extLst>
              <a:ext uri="{FF2B5EF4-FFF2-40B4-BE49-F238E27FC236}">
                <a16:creationId xmlns:a16="http://schemas.microsoft.com/office/drawing/2014/main" id="{54F0C347-E7F7-4F78-B627-D1E898803D4E}"/>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685800"/>
            <a:ext cx="167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61" name="Picture 1049">
            <a:extLst>
              <a:ext uri="{FF2B5EF4-FFF2-40B4-BE49-F238E27FC236}">
                <a16:creationId xmlns:a16="http://schemas.microsoft.com/office/drawing/2014/main" id="{01EFC4BF-8173-413C-8582-CBC6421D195F}"/>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1066800"/>
            <a:ext cx="12192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7661" name="Object 1052">
            <a:extLst>
              <a:ext uri="{FF2B5EF4-FFF2-40B4-BE49-F238E27FC236}">
                <a16:creationId xmlns:a16="http://schemas.microsoft.com/office/drawing/2014/main" id="{47BAAE01-608A-4F1F-8920-81B135BBCDE6}"/>
              </a:ext>
            </a:extLst>
          </p:cNvPr>
          <p:cNvGraphicFramePr>
            <a:graphicFrameLocks noChangeAspect="1"/>
          </p:cNvGraphicFramePr>
          <p:nvPr/>
        </p:nvGraphicFramePr>
        <p:xfrm>
          <a:off x="7010400" y="3352800"/>
          <a:ext cx="1533525" cy="2438400"/>
        </p:xfrm>
        <a:graphic>
          <a:graphicData uri="http://schemas.openxmlformats.org/presentationml/2006/ole">
            <mc:AlternateContent xmlns:mc="http://schemas.openxmlformats.org/markup-compatibility/2006">
              <mc:Choice xmlns:v="urn:schemas-microsoft-com:vml" Requires="v">
                <p:oleObj spid="_x0000_s27665" name="Bitmap Image" r:id="rId7" imgW="1542857" imgH="2029108" progId="PBrush">
                  <p:embed/>
                </p:oleObj>
              </mc:Choice>
              <mc:Fallback>
                <p:oleObj name="Bitmap Image" r:id="rId7" imgW="1542857" imgH="2029108" progId="PBrush">
                  <p:embed/>
                  <p:pic>
                    <p:nvPicPr>
                      <p:cNvPr id="0" name="Object 105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3352800"/>
                        <a:ext cx="1533525" cy="24384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62" name="Object 1056">
            <a:extLst>
              <a:ext uri="{FF2B5EF4-FFF2-40B4-BE49-F238E27FC236}">
                <a16:creationId xmlns:a16="http://schemas.microsoft.com/office/drawing/2014/main" id="{B61DD7B1-1186-4550-A9B1-7B301EA9A778}"/>
              </a:ext>
            </a:extLst>
          </p:cNvPr>
          <p:cNvGraphicFramePr>
            <a:graphicFrameLocks noChangeAspect="1"/>
          </p:cNvGraphicFramePr>
          <p:nvPr/>
        </p:nvGraphicFramePr>
        <p:xfrm>
          <a:off x="7696200" y="5105400"/>
          <a:ext cx="1295400" cy="498475"/>
        </p:xfrm>
        <a:graphic>
          <a:graphicData uri="http://schemas.openxmlformats.org/presentationml/2006/ole">
            <mc:AlternateContent xmlns:mc="http://schemas.openxmlformats.org/markup-compatibility/2006">
              <mc:Choice xmlns:v="urn:schemas-microsoft-com:vml" Requires="v">
                <p:oleObj spid="_x0000_s27666" name="Bitmap Image" r:id="rId9" imgW="1685714" imgH="647619" progId="PBrush">
                  <p:embed/>
                </p:oleObj>
              </mc:Choice>
              <mc:Fallback>
                <p:oleObj name="Bitmap Image" r:id="rId9" imgW="1685714" imgH="647619" progId="PBrush">
                  <p:embed/>
                  <p:pic>
                    <p:nvPicPr>
                      <p:cNvPr id="0" name="Object 105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96200" y="5105400"/>
                        <a:ext cx="1295400" cy="49847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63" name="Rectangle 1057">
            <a:extLst>
              <a:ext uri="{FF2B5EF4-FFF2-40B4-BE49-F238E27FC236}">
                <a16:creationId xmlns:a16="http://schemas.microsoft.com/office/drawing/2014/main" id="{99F68BFB-1525-4B6C-8DCD-E3A4800E49C4}"/>
              </a:ext>
            </a:extLst>
          </p:cNvPr>
          <p:cNvSpPr>
            <a:spLocks noChangeArrowheads="1"/>
          </p:cNvSpPr>
          <p:nvPr/>
        </p:nvSpPr>
        <p:spPr bwMode="auto">
          <a:xfrm>
            <a:off x="3048000" y="1524000"/>
            <a:ext cx="58594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200" b="1">
                <a:solidFill>
                  <a:schemeClr val="hlink"/>
                </a:solidFill>
              </a:rPr>
              <a:t>“This is a child abduction alert, please stand by for important information”</a:t>
            </a:r>
          </a:p>
        </p:txBody>
      </p:sp>
      <p:sp>
        <p:nvSpPr>
          <p:cNvPr id="27664" name="AutoShape 1058">
            <a:hlinkClick r:id="" action="ppaction://hlinkshowjump?jump=nextslide" highlightClick="1"/>
            <a:extLst>
              <a:ext uri="{FF2B5EF4-FFF2-40B4-BE49-F238E27FC236}">
                <a16:creationId xmlns:a16="http://schemas.microsoft.com/office/drawing/2014/main" id="{F52507E3-EE7A-4555-BABA-C415FE332416}"/>
              </a:ext>
            </a:extLst>
          </p:cNvPr>
          <p:cNvSpPr>
            <a:spLocks noChangeArrowheads="1"/>
          </p:cNvSpPr>
          <p:nvPr/>
        </p:nvSpPr>
        <p:spPr bwMode="auto">
          <a:xfrm>
            <a:off x="8534400" y="6248400"/>
            <a:ext cx="381000" cy="381000"/>
          </a:xfrm>
          <a:prstGeom prst="actionButtonForwardNext">
            <a:avLst/>
          </a:prstGeom>
          <a:solidFill>
            <a:schemeClr val="fo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1000"/>
                                  </p:stCondLst>
                                  <p:childTnLst>
                                    <p:set>
                                      <p:cBhvr>
                                        <p:cTn id="6" dur="1" fill="hold">
                                          <p:stCondLst>
                                            <p:cond delay="0"/>
                                          </p:stCondLst>
                                        </p:cTn>
                                        <p:tgtEl>
                                          <p:spTgt spid="91161"/>
                                        </p:tgtEl>
                                        <p:attrNameLst>
                                          <p:attrName>style.visibility</p:attrName>
                                        </p:attrNameLst>
                                      </p:cBhvr>
                                      <p:to>
                                        <p:strVal val="visible"/>
                                      </p:to>
                                    </p:set>
                                    <p:anim calcmode="lin" valueType="num">
                                      <p:cBhvr additive="base">
                                        <p:cTn id="7" dur="500" fill="hold"/>
                                        <p:tgtEl>
                                          <p:spTgt spid="91161"/>
                                        </p:tgtEl>
                                        <p:attrNameLst>
                                          <p:attrName>ppt_x</p:attrName>
                                        </p:attrNameLst>
                                      </p:cBhvr>
                                      <p:tavLst>
                                        <p:tav tm="0">
                                          <p:val>
                                            <p:strVal val="0-#ppt_w/2"/>
                                          </p:val>
                                        </p:tav>
                                        <p:tav tm="100000">
                                          <p:val>
                                            <p:strVal val="#ppt_x"/>
                                          </p:val>
                                        </p:tav>
                                      </p:tavLst>
                                    </p:anim>
                                    <p:anim calcmode="lin" valueType="num">
                                      <p:cBhvr additive="base">
                                        <p:cTn id="8" dur="500" fill="hold"/>
                                        <p:tgtEl>
                                          <p:spTgt spid="9116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500"/>
                            </p:stCondLst>
                            <p:childTnLst>
                              <p:par>
                                <p:cTn id="10" presetID="5" presetClass="entr" presetSubtype="10" fill="hold" grpId="0" nodeType="afterEffect">
                                  <p:stCondLst>
                                    <p:cond delay="2000"/>
                                  </p:stCondLst>
                                  <p:childTnLst>
                                    <p:set>
                                      <p:cBhvr>
                                        <p:cTn id="11" dur="1" fill="hold">
                                          <p:stCondLst>
                                            <p:cond delay="0"/>
                                          </p:stCondLst>
                                        </p:cTn>
                                        <p:tgtEl>
                                          <p:spTgt spid="91143"/>
                                        </p:tgtEl>
                                        <p:attrNameLst>
                                          <p:attrName>style.visibility</p:attrName>
                                        </p:attrNameLst>
                                      </p:cBhvr>
                                      <p:to>
                                        <p:strVal val="visible"/>
                                      </p:to>
                                    </p:set>
                                    <p:animEffect transition="in" filter="checkerboard(across)">
                                      <p:cBhvr>
                                        <p:cTn id="12" dur="500"/>
                                        <p:tgtEl>
                                          <p:spTgt spid="91143"/>
                                        </p:tgtEl>
                                      </p:cBhvr>
                                    </p:animEffect>
                                  </p:childTnLst>
                                </p:cTn>
                              </p:par>
                            </p:childTnLst>
                          </p:cTn>
                        </p:par>
                        <p:par>
                          <p:cTn id="13" fill="hold" nodeType="afterGroup">
                            <p:stCondLst>
                              <p:cond delay="4000"/>
                            </p:stCondLst>
                            <p:childTnLst>
                              <p:par>
                                <p:cTn id="14" presetID="5" presetClass="entr" presetSubtype="5" fill="hold" grpId="0" nodeType="afterEffect">
                                  <p:stCondLst>
                                    <p:cond delay="2000"/>
                                  </p:stCondLst>
                                  <p:childTnLst>
                                    <p:set>
                                      <p:cBhvr>
                                        <p:cTn id="15" dur="1" fill="hold">
                                          <p:stCondLst>
                                            <p:cond delay="0"/>
                                          </p:stCondLst>
                                        </p:cTn>
                                        <p:tgtEl>
                                          <p:spTgt spid="91145"/>
                                        </p:tgtEl>
                                        <p:attrNameLst>
                                          <p:attrName>style.visibility</p:attrName>
                                        </p:attrNameLst>
                                      </p:cBhvr>
                                      <p:to>
                                        <p:strVal val="visible"/>
                                      </p:to>
                                    </p:set>
                                    <p:animEffect transition="in" filter="checkerboard(down)">
                                      <p:cBhvr>
                                        <p:cTn id="16" dur="500"/>
                                        <p:tgtEl>
                                          <p:spTgt spid="91145"/>
                                        </p:tgtEl>
                                      </p:cBhvr>
                                    </p:animEffect>
                                  </p:childTnLst>
                                </p:cTn>
                              </p:par>
                            </p:childTnLst>
                          </p:cTn>
                        </p:par>
                        <p:par>
                          <p:cTn id="17" fill="hold" nodeType="afterGroup">
                            <p:stCondLst>
                              <p:cond delay="6500"/>
                            </p:stCondLst>
                            <p:childTnLst>
                              <p:par>
                                <p:cTn id="18" presetID="9" presetClass="entr" presetSubtype="0" fill="hold" grpId="0" nodeType="afterEffect">
                                  <p:stCondLst>
                                    <p:cond delay="2000"/>
                                  </p:stCondLst>
                                  <p:childTnLst>
                                    <p:set>
                                      <p:cBhvr>
                                        <p:cTn id="19" dur="1" fill="hold">
                                          <p:stCondLst>
                                            <p:cond delay="0"/>
                                          </p:stCondLst>
                                        </p:cTn>
                                        <p:tgtEl>
                                          <p:spTgt spid="91147"/>
                                        </p:tgtEl>
                                        <p:attrNameLst>
                                          <p:attrName>style.visibility</p:attrName>
                                        </p:attrNameLst>
                                      </p:cBhvr>
                                      <p:to>
                                        <p:strVal val="visible"/>
                                      </p:to>
                                    </p:set>
                                    <p:animEffect transition="in" filter="dissolve">
                                      <p:cBhvr>
                                        <p:cTn id="20" dur="500"/>
                                        <p:tgtEl>
                                          <p:spTgt spid="91147"/>
                                        </p:tgtEl>
                                      </p:cBhvr>
                                    </p:animEffect>
                                  </p:childTnLst>
                                </p:cTn>
                              </p:par>
                            </p:childTnLst>
                          </p:cTn>
                        </p:par>
                        <p:par>
                          <p:cTn id="21" fill="hold" nodeType="afterGroup">
                            <p:stCondLst>
                              <p:cond delay="9000"/>
                            </p:stCondLst>
                            <p:childTnLst>
                              <p:par>
                                <p:cTn id="22" presetID="4" presetClass="entr" presetSubtype="16" fill="hold" grpId="0" nodeType="afterEffect">
                                  <p:stCondLst>
                                    <p:cond delay="2000"/>
                                  </p:stCondLst>
                                  <p:childTnLst>
                                    <p:set>
                                      <p:cBhvr>
                                        <p:cTn id="23" dur="1" fill="hold">
                                          <p:stCondLst>
                                            <p:cond delay="0"/>
                                          </p:stCondLst>
                                        </p:cTn>
                                        <p:tgtEl>
                                          <p:spTgt spid="91146"/>
                                        </p:tgtEl>
                                        <p:attrNameLst>
                                          <p:attrName>style.visibility</p:attrName>
                                        </p:attrNameLst>
                                      </p:cBhvr>
                                      <p:to>
                                        <p:strVal val="visible"/>
                                      </p:to>
                                    </p:set>
                                    <p:animEffect transition="in" filter="box(in)">
                                      <p:cBhvr>
                                        <p:cTn id="24" dur="500"/>
                                        <p:tgtEl>
                                          <p:spTgt spid="91146"/>
                                        </p:tgtEl>
                                      </p:cBhvr>
                                    </p:animEffect>
                                  </p:childTnLst>
                                </p:cTn>
                              </p:par>
                            </p:childTnLst>
                          </p:cTn>
                        </p:par>
                        <p:par>
                          <p:cTn id="25" fill="hold" nodeType="afterGroup">
                            <p:stCondLst>
                              <p:cond delay="11500"/>
                            </p:stCondLst>
                            <p:childTnLst>
                              <p:par>
                                <p:cTn id="26" presetID="1" presetClass="entr" presetSubtype="0" fill="hold" nodeType="afterEffect">
                                  <p:stCondLst>
                                    <p:cond delay="1000"/>
                                  </p:stCondLst>
                                  <p:childTnLst>
                                    <p:set>
                                      <p:cBhvr>
                                        <p:cTn id="27" dur="1" fill="hold">
                                          <p:stCondLst>
                                            <p:cond delay="499"/>
                                          </p:stCondLst>
                                        </p:cTn>
                                        <p:tgtEl>
                                          <p:spTgt spid="91148"/>
                                        </p:tgtEl>
                                        <p:attrNameLst>
                                          <p:attrName>style.visibility</p:attrName>
                                        </p:attrNameLst>
                                      </p:cBhvr>
                                      <p:to>
                                        <p:strVal val="visible"/>
                                      </p:to>
                                    </p:set>
                                  </p:childTnLst>
                                </p:cTn>
                              </p:par>
                            </p:childTnLst>
                          </p:cTn>
                        </p:par>
                        <p:par>
                          <p:cTn id="28" fill="hold" nodeType="afterGroup">
                            <p:stCondLst>
                              <p:cond delay="13000"/>
                            </p:stCondLst>
                            <p:childTnLst>
                              <p:par>
                                <p:cTn id="29" presetID="4" presetClass="entr" presetSubtype="32" fill="hold" grpId="0" nodeType="afterEffect">
                                  <p:stCondLst>
                                    <p:cond delay="2000"/>
                                  </p:stCondLst>
                                  <p:childTnLst>
                                    <p:set>
                                      <p:cBhvr>
                                        <p:cTn id="30" dur="1" fill="hold">
                                          <p:stCondLst>
                                            <p:cond delay="0"/>
                                          </p:stCondLst>
                                        </p:cTn>
                                        <p:tgtEl>
                                          <p:spTgt spid="91155"/>
                                        </p:tgtEl>
                                        <p:attrNameLst>
                                          <p:attrName>style.visibility</p:attrName>
                                        </p:attrNameLst>
                                      </p:cBhvr>
                                      <p:to>
                                        <p:strVal val="visible"/>
                                      </p:to>
                                    </p:set>
                                    <p:animEffect transition="in" filter="box(out)">
                                      <p:cBhvr>
                                        <p:cTn id="31" dur="500"/>
                                        <p:tgtEl>
                                          <p:spTgt spid="91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3" grpId="0" autoUpdateAnimBg="0"/>
      <p:bldP spid="91145" grpId="0" autoUpdateAnimBg="0"/>
      <p:bldP spid="91146" grpId="0" autoUpdateAnimBg="0"/>
      <p:bldP spid="91147" grpId="0" autoUpdateAnimBg="0"/>
      <p:bldP spid="91155"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1026">
            <a:extLst>
              <a:ext uri="{FF2B5EF4-FFF2-40B4-BE49-F238E27FC236}">
                <a16:creationId xmlns:a16="http://schemas.microsoft.com/office/drawing/2014/main" id="{C5207B3A-E185-4FE1-8D33-2B129D1F9495}"/>
              </a:ext>
            </a:extLst>
          </p:cNvPr>
          <p:cNvSpPr>
            <a:spLocks noChangeArrowheads="1"/>
          </p:cNvSpPr>
          <p:nvPr/>
        </p:nvSpPr>
        <p:spPr bwMode="auto">
          <a:xfrm>
            <a:off x="762000" y="228600"/>
            <a:ext cx="4343400" cy="1524000"/>
          </a:xfrm>
          <a:prstGeom prst="flowChartDecision">
            <a:avLst/>
          </a:prstGeom>
          <a:solidFill>
            <a:srgbClr val="99CCFF"/>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endParaRPr lang="en-US" altLang="en-US" sz="1200" b="1"/>
          </a:p>
          <a:p>
            <a:pPr algn="ctr" eaLnBrk="1" hangingPunct="1">
              <a:spcBef>
                <a:spcPct val="0"/>
              </a:spcBef>
              <a:buClrTx/>
              <a:buSzTx/>
              <a:buFontTx/>
              <a:buNone/>
            </a:pPr>
            <a:endParaRPr lang="en-US" altLang="en-US" sz="1200" b="1"/>
          </a:p>
          <a:p>
            <a:pPr algn="ctr" eaLnBrk="1" hangingPunct="1">
              <a:spcBef>
                <a:spcPct val="0"/>
              </a:spcBef>
              <a:buClrTx/>
              <a:buSzTx/>
              <a:buFontTx/>
              <a:buNone/>
            </a:pPr>
            <a:r>
              <a:rPr lang="en-US" altLang="en-US" sz="1200" b="1"/>
              <a:t>AMBER Alert Will </a:t>
            </a:r>
          </a:p>
          <a:p>
            <a:pPr algn="ctr" eaLnBrk="1" hangingPunct="1">
              <a:spcBef>
                <a:spcPct val="0"/>
              </a:spcBef>
              <a:buClrTx/>
              <a:buSzTx/>
              <a:buFontTx/>
              <a:buNone/>
            </a:pPr>
            <a:r>
              <a:rPr lang="en-US" altLang="en-US" sz="1200" b="1"/>
              <a:t>-</a:t>
            </a:r>
            <a:r>
              <a:rPr lang="en-US" altLang="en-US" sz="1400" b="1">
                <a:solidFill>
                  <a:schemeClr val="tx2"/>
                </a:solidFill>
              </a:rPr>
              <a:t>NOT</a:t>
            </a:r>
            <a:r>
              <a:rPr lang="en-US" altLang="en-US" sz="1200" b="1"/>
              <a:t>- Be</a:t>
            </a:r>
          </a:p>
          <a:p>
            <a:pPr algn="ctr" eaLnBrk="1" hangingPunct="1">
              <a:spcBef>
                <a:spcPct val="0"/>
              </a:spcBef>
              <a:buClrTx/>
              <a:buSzTx/>
              <a:buFontTx/>
              <a:buNone/>
            </a:pPr>
            <a:r>
              <a:rPr lang="en-US" altLang="en-US" sz="1200" b="1"/>
              <a:t>Activated</a:t>
            </a:r>
          </a:p>
          <a:p>
            <a:pPr algn="ctr" eaLnBrk="1" hangingPunct="1">
              <a:spcBef>
                <a:spcPct val="0"/>
              </a:spcBef>
              <a:buClrTx/>
              <a:buSzTx/>
              <a:buFontTx/>
              <a:buNone/>
            </a:pPr>
            <a:endParaRPr lang="en-US" altLang="en-US" sz="2400"/>
          </a:p>
        </p:txBody>
      </p:sp>
      <p:sp>
        <p:nvSpPr>
          <p:cNvPr id="28675" name="Text Box 1027">
            <a:extLst>
              <a:ext uri="{FF2B5EF4-FFF2-40B4-BE49-F238E27FC236}">
                <a16:creationId xmlns:a16="http://schemas.microsoft.com/office/drawing/2014/main" id="{4F8D8343-66A7-4366-9A3F-AB7E7DA0BC1B}"/>
              </a:ext>
            </a:extLst>
          </p:cNvPr>
          <p:cNvSpPr txBox="1">
            <a:spLocks noChangeArrowheads="1"/>
          </p:cNvSpPr>
          <p:nvPr/>
        </p:nvSpPr>
        <p:spPr bwMode="auto">
          <a:xfrm>
            <a:off x="762000" y="2133600"/>
            <a:ext cx="8153400"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
                <a:srgbClr val="FF5050"/>
              </a:buClr>
              <a:buSzTx/>
              <a:buFont typeface="Wingdings" panose="05000000000000000000" pitchFamily="2" charset="2"/>
              <a:buChar char="Ø"/>
            </a:pPr>
            <a:r>
              <a:rPr lang="en-US" altLang="en-US" sz="1600" b="1"/>
              <a:t>  </a:t>
            </a:r>
            <a:r>
              <a:rPr lang="en-US" altLang="en-US" sz="1600"/>
              <a:t>A child is missing and law enforcement has no evidence of foul play.    </a:t>
            </a:r>
          </a:p>
          <a:p>
            <a:pPr eaLnBrk="1" hangingPunct="1">
              <a:spcBef>
                <a:spcPct val="50000"/>
              </a:spcBef>
              <a:buClr>
                <a:srgbClr val="FF5050"/>
              </a:buClr>
              <a:buSzTx/>
              <a:buFont typeface="Wingdings" panose="05000000000000000000" pitchFamily="2" charset="2"/>
              <a:buChar char="Ø"/>
            </a:pPr>
            <a:endParaRPr lang="en-US" altLang="en-US" sz="1200"/>
          </a:p>
          <a:p>
            <a:pPr eaLnBrk="1" hangingPunct="1">
              <a:spcBef>
                <a:spcPct val="50000"/>
              </a:spcBef>
              <a:buClr>
                <a:srgbClr val="FF5050"/>
              </a:buClr>
              <a:buSzTx/>
              <a:buFont typeface="Wingdings" panose="05000000000000000000" pitchFamily="2" charset="2"/>
              <a:buChar char="Ø"/>
            </a:pPr>
            <a:r>
              <a:rPr lang="en-US" altLang="en-US" sz="1800"/>
              <a:t>  A child runs away from home.</a:t>
            </a:r>
          </a:p>
          <a:p>
            <a:pPr eaLnBrk="1" hangingPunct="1">
              <a:spcBef>
                <a:spcPct val="50000"/>
              </a:spcBef>
              <a:buClr>
                <a:srgbClr val="FF5050"/>
              </a:buClr>
              <a:buSzTx/>
              <a:buFont typeface="Wingdings" panose="05000000000000000000" pitchFamily="2" charset="2"/>
              <a:buChar char="Ø"/>
            </a:pPr>
            <a:endParaRPr lang="en-US" altLang="en-US" sz="1200"/>
          </a:p>
          <a:p>
            <a:pPr eaLnBrk="1" hangingPunct="1">
              <a:spcBef>
                <a:spcPct val="50000"/>
              </a:spcBef>
              <a:buClr>
                <a:srgbClr val="FF5050"/>
              </a:buClr>
              <a:buSzTx/>
              <a:buFont typeface="Wingdings" panose="05000000000000000000" pitchFamily="2" charset="2"/>
              <a:buChar char="Ø"/>
            </a:pPr>
            <a:r>
              <a:rPr lang="en-US" altLang="en-US" sz="1800"/>
              <a:t>  A child is missing as a result of a custody dispute and the child is</a:t>
            </a:r>
          </a:p>
          <a:p>
            <a:pPr eaLnBrk="1" hangingPunct="1">
              <a:spcBef>
                <a:spcPct val="50000"/>
              </a:spcBef>
              <a:buClr>
                <a:srgbClr val="FF5050"/>
              </a:buClr>
              <a:buSzTx/>
              <a:buFont typeface="Wingdings" panose="05000000000000000000" pitchFamily="2" charset="2"/>
              <a:buNone/>
            </a:pPr>
            <a:r>
              <a:rPr lang="en-US" altLang="en-US" sz="1800"/>
              <a:t>    not considered to be at risk of bodily harm or death</a:t>
            </a:r>
          </a:p>
          <a:p>
            <a:pPr eaLnBrk="1" hangingPunct="1">
              <a:spcBef>
                <a:spcPct val="50000"/>
              </a:spcBef>
              <a:buClr>
                <a:srgbClr val="FF5050"/>
              </a:buClr>
              <a:buSzTx/>
              <a:buFont typeface="Wingdings" panose="05000000000000000000" pitchFamily="2" charset="2"/>
              <a:buChar char="Ø"/>
            </a:pPr>
            <a:endParaRPr lang="en-US" altLang="en-US" sz="1200"/>
          </a:p>
          <a:p>
            <a:pPr eaLnBrk="1" hangingPunct="1">
              <a:spcBef>
                <a:spcPct val="50000"/>
              </a:spcBef>
              <a:buClr>
                <a:srgbClr val="FF5050"/>
              </a:buClr>
              <a:buSzTx/>
              <a:buFont typeface="Wingdings" panose="05000000000000000000" pitchFamily="2" charset="2"/>
              <a:buChar char="Ø"/>
            </a:pPr>
            <a:r>
              <a:rPr lang="en-US" altLang="en-US" sz="1800"/>
              <a:t>  An adult is missing.</a:t>
            </a:r>
          </a:p>
          <a:p>
            <a:pPr eaLnBrk="1" hangingPunct="1">
              <a:spcBef>
                <a:spcPct val="50000"/>
              </a:spcBef>
              <a:buClr>
                <a:srgbClr val="FF5050"/>
              </a:buClr>
              <a:buSzTx/>
              <a:buFont typeface="Wingdings" panose="05000000000000000000" pitchFamily="2" charset="2"/>
              <a:buChar char="Ø"/>
            </a:pPr>
            <a:endParaRPr lang="en-US" altLang="en-US" sz="1200"/>
          </a:p>
          <a:p>
            <a:pPr eaLnBrk="1" hangingPunct="1">
              <a:spcBef>
                <a:spcPct val="50000"/>
              </a:spcBef>
              <a:buClr>
                <a:srgbClr val="FF5050"/>
              </a:buClr>
              <a:buSzTx/>
              <a:buFont typeface="Wingdings" panose="05000000000000000000" pitchFamily="2" charset="2"/>
              <a:buChar char="Ø"/>
            </a:pPr>
            <a:r>
              <a:rPr lang="en-US" altLang="en-US" sz="1800"/>
              <a:t>  Authorities are looking for wanted criminals who are bank robbers</a:t>
            </a:r>
          </a:p>
          <a:p>
            <a:pPr eaLnBrk="1" hangingPunct="1">
              <a:spcBef>
                <a:spcPct val="50000"/>
              </a:spcBef>
              <a:buClr>
                <a:srgbClr val="FF5050"/>
              </a:buClr>
              <a:buSzTx/>
              <a:buFont typeface="Wingdings" panose="05000000000000000000" pitchFamily="2" charset="2"/>
              <a:buNone/>
            </a:pPr>
            <a:r>
              <a:rPr lang="en-US" altLang="en-US" sz="1800"/>
              <a:t>    or alleged murder suspects in adult crimes.</a:t>
            </a:r>
          </a:p>
        </p:txBody>
      </p:sp>
      <p:sp>
        <p:nvSpPr>
          <p:cNvPr id="28676" name="AutoShape 1034">
            <a:hlinkClick r:id="" action="ppaction://hlinkshowjump?jump=nextslide" highlightClick="1"/>
            <a:extLst>
              <a:ext uri="{FF2B5EF4-FFF2-40B4-BE49-F238E27FC236}">
                <a16:creationId xmlns:a16="http://schemas.microsoft.com/office/drawing/2014/main" id="{ED96DBE9-3820-4D30-AF00-D473FACFAA07}"/>
              </a:ext>
            </a:extLst>
          </p:cNvPr>
          <p:cNvSpPr>
            <a:spLocks noChangeArrowheads="1"/>
          </p:cNvSpPr>
          <p:nvPr/>
        </p:nvSpPr>
        <p:spPr bwMode="auto">
          <a:xfrm>
            <a:off x="8534400" y="6248400"/>
            <a:ext cx="381000" cy="381000"/>
          </a:xfrm>
          <a:prstGeom prst="actionButtonForwardNext">
            <a:avLst/>
          </a:prstGeom>
          <a:solidFill>
            <a:schemeClr val="fo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endParaRPr lang="en-US" altLang="en-US" sz="2400"/>
          </a:p>
        </p:txBody>
      </p:sp>
      <p:sp>
        <p:nvSpPr>
          <p:cNvPr id="28677" name="WordArt 1039">
            <a:extLst>
              <a:ext uri="{FF2B5EF4-FFF2-40B4-BE49-F238E27FC236}">
                <a16:creationId xmlns:a16="http://schemas.microsoft.com/office/drawing/2014/main" id="{5E1E5D39-DC95-4E20-9AFE-A48C850D2E9A}"/>
              </a:ext>
            </a:extLst>
          </p:cNvPr>
          <p:cNvSpPr>
            <a:spLocks noChangeArrowheads="1" noChangeShapeType="1" noTextEdit="1"/>
          </p:cNvSpPr>
          <p:nvPr/>
        </p:nvSpPr>
        <p:spPr bwMode="auto">
          <a:xfrm>
            <a:off x="5029200" y="990600"/>
            <a:ext cx="533400" cy="733425"/>
          </a:xfrm>
          <a:prstGeom prst="rect">
            <a:avLst/>
          </a:prstGeom>
        </p:spPr>
        <p:txBody>
          <a:bodyPr wrap="none" fromWordArt="1">
            <a:prstTxWarp prst="textPlain">
              <a:avLst>
                <a:gd name="adj" fmla="val 50000"/>
              </a:avLst>
            </a:prstTxWarp>
          </a:bodyPr>
          <a:lstStyle/>
          <a:p>
            <a:pPr algn="ctr"/>
            <a:r>
              <a:rPr lang="en-US" sz="4000" b="1" kern="10">
                <a:ln w="9525">
                  <a:solidFill>
                    <a:srgbClr val="FF5050"/>
                  </a:solidFill>
                  <a:round/>
                  <a:headEnd/>
                  <a:tailEnd/>
                </a:ln>
                <a:solidFill>
                  <a:schemeClr val="accent2"/>
                </a:solidFill>
                <a:effectLst>
                  <a:outerShdw dist="45791" dir="2021404" algn="ctr" rotWithShape="0">
                    <a:srgbClr val="C0C0C0"/>
                  </a:outerShdw>
                </a:effectLst>
                <a:latin typeface="Teen Light"/>
              </a:rPr>
              <a:t>IF</a:t>
            </a:r>
          </a:p>
        </p:txBody>
      </p:sp>
      <p:grpSp>
        <p:nvGrpSpPr>
          <p:cNvPr id="28678" name="Group 1040">
            <a:extLst>
              <a:ext uri="{FF2B5EF4-FFF2-40B4-BE49-F238E27FC236}">
                <a16:creationId xmlns:a16="http://schemas.microsoft.com/office/drawing/2014/main" id="{3ED86611-1F75-454C-83A6-0C220CE876E7}"/>
              </a:ext>
            </a:extLst>
          </p:cNvPr>
          <p:cNvGrpSpPr>
            <a:grpSpLocks/>
          </p:cNvGrpSpPr>
          <p:nvPr/>
        </p:nvGrpSpPr>
        <p:grpSpPr bwMode="auto">
          <a:xfrm>
            <a:off x="7543800" y="228600"/>
            <a:ext cx="1295400" cy="1371600"/>
            <a:chOff x="4560" y="192"/>
            <a:chExt cx="720" cy="816"/>
          </a:xfrm>
        </p:grpSpPr>
        <p:pic>
          <p:nvPicPr>
            <p:cNvPr id="28679" name="Picture 1041">
              <a:extLst>
                <a:ext uri="{FF2B5EF4-FFF2-40B4-BE49-F238E27FC236}">
                  <a16:creationId xmlns:a16="http://schemas.microsoft.com/office/drawing/2014/main" id="{14D51806-C419-4B08-85AF-EE79B4C873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066" t="5571" r="5791" b="1585"/>
            <a:stretch>
              <a:fillRect/>
            </a:stretch>
          </p:blipFill>
          <p:spPr bwMode="auto">
            <a:xfrm>
              <a:off x="4704" y="192"/>
              <a:ext cx="533"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0" name="WordArt 1042">
              <a:extLst>
                <a:ext uri="{FF2B5EF4-FFF2-40B4-BE49-F238E27FC236}">
                  <a16:creationId xmlns:a16="http://schemas.microsoft.com/office/drawing/2014/main" id="{9D0176D3-B3CC-4D79-A4B9-0293EE46BDD2}"/>
                </a:ext>
              </a:extLst>
            </p:cNvPr>
            <p:cNvSpPr>
              <a:spLocks noChangeArrowheads="1" noChangeShapeType="1" noTextEdit="1"/>
            </p:cNvSpPr>
            <p:nvPr/>
          </p:nvSpPr>
          <p:spPr bwMode="auto">
            <a:xfrm>
              <a:off x="4560" y="336"/>
              <a:ext cx="720" cy="288"/>
            </a:xfrm>
            <a:prstGeom prst="rect">
              <a:avLst/>
            </a:prstGeom>
          </p:spPr>
          <p:txBody>
            <a:bodyPr wrap="none" fromWordArt="1">
              <a:prstTxWarp prst="textCascadeUp">
                <a:avLst>
                  <a:gd name="adj" fmla="val 44444"/>
                </a:avLst>
              </a:prstTxWarp>
              <a:scene3d>
                <a:camera prst="legacyPerspectiveFront">
                  <a:rot lat="20519994" lon="1080000" rev="0"/>
                </a:camera>
                <a:lightRig rig="legacyHarsh2" dir="b"/>
              </a:scene3d>
              <a:sp3d extrusionH="430200" prstMaterial="legacyMatte">
                <a:extrusionClr>
                  <a:srgbClr val="FF6600"/>
                </a:extrusionClr>
                <a:contourClr>
                  <a:srgbClr val="FFE701"/>
                </a:contourClr>
              </a:sp3d>
            </a:bodyPr>
            <a:lstStyle/>
            <a:p>
              <a:pPr algn="ctr"/>
              <a:r>
                <a:rPr lang="en-US" sz="1400" kern="10">
                  <a:ln w="9525">
                    <a:round/>
                    <a:headEnd/>
                    <a:tailEnd/>
                  </a:ln>
                  <a:gradFill rotWithShape="1">
                    <a:gsLst>
                      <a:gs pos="0">
                        <a:srgbClr val="FFE701"/>
                      </a:gs>
                      <a:gs pos="100000">
                        <a:srgbClr val="FE3E02"/>
                      </a:gs>
                    </a:gsLst>
                    <a:lin ang="5400000" scaled="1"/>
                  </a:gradFill>
                  <a:latin typeface="Gulim" panose="020B0503020000020004" pitchFamily="34" charset="-127"/>
                  <a:ea typeface="Gulim" panose="020B0503020000020004" pitchFamily="34" charset="-127"/>
                </a:rPr>
                <a:t>AMBER Alert</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8">
            <a:extLst>
              <a:ext uri="{FF2B5EF4-FFF2-40B4-BE49-F238E27FC236}">
                <a16:creationId xmlns:a16="http://schemas.microsoft.com/office/drawing/2014/main" id="{C449787C-79FA-4BAA-A27F-386BD71429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685800"/>
            <a:ext cx="104933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AutoShape 15">
            <a:extLst>
              <a:ext uri="{FF2B5EF4-FFF2-40B4-BE49-F238E27FC236}">
                <a16:creationId xmlns:a16="http://schemas.microsoft.com/office/drawing/2014/main" id="{8EDFAD01-4D67-4120-A7B6-1B98B0C68BF0}"/>
              </a:ext>
            </a:extLst>
          </p:cNvPr>
          <p:cNvSpPr>
            <a:spLocks noChangeArrowheads="1"/>
          </p:cNvSpPr>
          <p:nvPr/>
        </p:nvSpPr>
        <p:spPr bwMode="auto">
          <a:xfrm>
            <a:off x="762000" y="381000"/>
            <a:ext cx="3810000" cy="1219200"/>
          </a:xfrm>
          <a:prstGeom prst="flowChartDecision">
            <a:avLst/>
          </a:prstGeom>
          <a:solidFill>
            <a:srgbClr val="99CCFF"/>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endParaRPr lang="en-US" altLang="en-US" sz="1200" b="1"/>
          </a:p>
          <a:p>
            <a:pPr algn="ctr" eaLnBrk="1" hangingPunct="1">
              <a:spcBef>
                <a:spcPct val="0"/>
              </a:spcBef>
              <a:buClrTx/>
              <a:buSzTx/>
              <a:buFontTx/>
              <a:buNone/>
            </a:pPr>
            <a:endParaRPr lang="en-US" altLang="en-US" sz="1400" b="1"/>
          </a:p>
          <a:p>
            <a:pPr algn="ctr" eaLnBrk="1" hangingPunct="1">
              <a:spcBef>
                <a:spcPct val="0"/>
              </a:spcBef>
              <a:buClrTx/>
              <a:buSzTx/>
              <a:buFontTx/>
              <a:buNone/>
            </a:pPr>
            <a:r>
              <a:rPr lang="en-US" altLang="en-US" sz="1400" b="1">
                <a:solidFill>
                  <a:schemeClr val="tx2"/>
                </a:solidFill>
              </a:rPr>
              <a:t>NO</a:t>
            </a:r>
            <a:r>
              <a:rPr lang="en-US" altLang="en-US" sz="1200" b="1">
                <a:solidFill>
                  <a:schemeClr val="tx2"/>
                </a:solidFill>
              </a:rPr>
              <a:t> AMBER Alert</a:t>
            </a:r>
            <a:r>
              <a:rPr lang="en-US" altLang="en-US" sz="1200" b="1"/>
              <a:t>, </a:t>
            </a:r>
          </a:p>
          <a:p>
            <a:pPr algn="ctr" eaLnBrk="1" hangingPunct="1">
              <a:spcBef>
                <a:spcPct val="0"/>
              </a:spcBef>
              <a:buClrTx/>
              <a:buSzTx/>
              <a:buFontTx/>
              <a:buNone/>
            </a:pPr>
            <a:r>
              <a:rPr lang="en-US" altLang="en-US" sz="1200" b="1"/>
              <a:t>Other Resources Available</a:t>
            </a:r>
          </a:p>
          <a:p>
            <a:pPr algn="ctr" eaLnBrk="1" hangingPunct="1">
              <a:spcBef>
                <a:spcPct val="0"/>
              </a:spcBef>
              <a:buClrTx/>
              <a:buSzTx/>
              <a:buFontTx/>
              <a:buNone/>
            </a:pPr>
            <a:endParaRPr lang="en-US" altLang="en-US" sz="2400"/>
          </a:p>
        </p:txBody>
      </p:sp>
      <p:pic>
        <p:nvPicPr>
          <p:cNvPr id="29700" name="Picture 9" descr="j0189249">
            <a:extLst>
              <a:ext uri="{FF2B5EF4-FFF2-40B4-BE49-F238E27FC236}">
                <a16:creationId xmlns:a16="http://schemas.microsoft.com/office/drawing/2014/main" id="{C1D15494-A598-4DB8-8B6E-000DD473D964}"/>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152400"/>
            <a:ext cx="17526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 Box 16">
            <a:extLst>
              <a:ext uri="{FF2B5EF4-FFF2-40B4-BE49-F238E27FC236}">
                <a16:creationId xmlns:a16="http://schemas.microsoft.com/office/drawing/2014/main" id="{404E310A-8FA7-4F3C-A376-8012D099E523}"/>
              </a:ext>
            </a:extLst>
          </p:cNvPr>
          <p:cNvSpPr txBox="1">
            <a:spLocks noChangeArrowheads="1"/>
          </p:cNvSpPr>
          <p:nvPr/>
        </p:nvSpPr>
        <p:spPr bwMode="auto">
          <a:xfrm>
            <a:off x="990600" y="2514600"/>
            <a:ext cx="7086600" cy="326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1400" b="1">
              <a:solidFill>
                <a:srgbClr val="FF5050"/>
              </a:solidFill>
            </a:endParaRPr>
          </a:p>
          <a:p>
            <a:pPr eaLnBrk="1" hangingPunct="1">
              <a:spcBef>
                <a:spcPct val="50000"/>
              </a:spcBef>
              <a:buClrTx/>
              <a:buSzTx/>
              <a:buFontTx/>
              <a:buNone/>
            </a:pPr>
            <a:r>
              <a:rPr lang="en-US" altLang="en-US" sz="1400" b="1"/>
              <a:t>     	</a:t>
            </a:r>
            <a:endParaRPr lang="en-US" altLang="en-US" sz="900" b="1"/>
          </a:p>
          <a:p>
            <a:pPr eaLnBrk="1" hangingPunct="1">
              <a:spcBef>
                <a:spcPct val="50000"/>
              </a:spcBef>
              <a:buClrTx/>
              <a:buSzTx/>
              <a:buFontTx/>
              <a:buNone/>
            </a:pPr>
            <a:r>
              <a:rPr lang="en-US" altLang="en-US" sz="1400" b="1"/>
              <a:t>     </a:t>
            </a:r>
            <a:r>
              <a:rPr lang="en-US" altLang="en-US" sz="900" b="1"/>
              <a:t>	</a:t>
            </a:r>
          </a:p>
          <a:p>
            <a:pPr eaLnBrk="1" hangingPunct="1">
              <a:spcBef>
                <a:spcPct val="50000"/>
              </a:spcBef>
              <a:buClrTx/>
              <a:buSzTx/>
              <a:buFontTx/>
              <a:buNone/>
            </a:pPr>
            <a:r>
              <a:rPr lang="en-US" altLang="en-US" sz="1400" b="1"/>
              <a:t>	</a:t>
            </a:r>
            <a:r>
              <a:rPr lang="en-US" altLang="en-US" sz="1200" b="1"/>
              <a:t>National Center for Missing &amp; Exploited Children:  </a:t>
            </a:r>
            <a:r>
              <a:rPr lang="en-US" altLang="en-US" sz="1200" b="1">
                <a:solidFill>
                  <a:srgbClr val="0000CC"/>
                </a:solidFill>
                <a:hlinkClick r:id="rId5"/>
              </a:rPr>
              <a:t>http://www.missingkids.com</a:t>
            </a:r>
            <a:endParaRPr lang="en-US" altLang="en-US" sz="1200" b="1">
              <a:solidFill>
                <a:srgbClr val="0000CC"/>
              </a:solidFill>
            </a:endParaRPr>
          </a:p>
          <a:p>
            <a:pPr eaLnBrk="1" hangingPunct="1">
              <a:spcBef>
                <a:spcPct val="50000"/>
              </a:spcBef>
              <a:buClrTx/>
              <a:buSzTx/>
              <a:buFontTx/>
              <a:buNone/>
            </a:pPr>
            <a:r>
              <a:rPr lang="en-US" altLang="en-US" sz="1200" b="1"/>
              <a:t>	AMBER Alert Portal – </a:t>
            </a:r>
            <a:r>
              <a:rPr lang="en-US" altLang="en-US" sz="1200" b="1">
                <a:hlinkClick r:id="rId6"/>
              </a:rPr>
              <a:t>http://www.amberalert.com</a:t>
            </a:r>
            <a:endParaRPr lang="en-US" altLang="en-US" sz="1200" b="1"/>
          </a:p>
          <a:p>
            <a:pPr eaLnBrk="1" hangingPunct="1">
              <a:spcBef>
                <a:spcPct val="50000"/>
              </a:spcBef>
              <a:buClrTx/>
              <a:buSzTx/>
              <a:buFontTx/>
              <a:buNone/>
            </a:pPr>
            <a:r>
              <a:rPr lang="en-US" altLang="en-US" sz="1200" b="1"/>
              <a:t>	U.S. Department of Justice – AMBER Alert:  </a:t>
            </a:r>
            <a:r>
              <a:rPr lang="en-US" altLang="en-US" sz="1200" b="1">
                <a:hlinkClick r:id="rId7"/>
              </a:rPr>
              <a:t>http://www.amberalert.gov</a:t>
            </a:r>
            <a:endParaRPr lang="en-US" altLang="en-US" sz="1200" b="1"/>
          </a:p>
          <a:p>
            <a:pPr eaLnBrk="1" hangingPunct="1">
              <a:spcBef>
                <a:spcPct val="50000"/>
              </a:spcBef>
              <a:buClrTx/>
              <a:buSzTx/>
              <a:buFontTx/>
              <a:buNone/>
            </a:pPr>
            <a:r>
              <a:rPr lang="en-US" altLang="en-US" sz="1200" b="1"/>
              <a:t>	NetSmartz - </a:t>
            </a:r>
            <a:r>
              <a:rPr lang="en-US" altLang="en-US" sz="1200" b="1">
                <a:hlinkClick r:id="rId8"/>
              </a:rPr>
              <a:t>http://www.netsmartz.org/</a:t>
            </a:r>
            <a:endParaRPr lang="en-US" altLang="en-US" sz="1200" b="1"/>
          </a:p>
          <a:p>
            <a:pPr eaLnBrk="1" hangingPunct="1">
              <a:spcBef>
                <a:spcPct val="50000"/>
              </a:spcBef>
              <a:buClrTx/>
              <a:buSzTx/>
              <a:buFontTx/>
              <a:buNone/>
            </a:pPr>
            <a:r>
              <a:rPr lang="en-US" altLang="en-US" sz="1200" b="1"/>
              <a:t>	NetSmartz411 = </a:t>
            </a:r>
            <a:r>
              <a:rPr lang="en-US" altLang="en-US" sz="1200" b="1">
                <a:hlinkClick r:id="rId9"/>
              </a:rPr>
              <a:t>http://www.netsmartz411.org/</a:t>
            </a:r>
            <a:endParaRPr lang="en-US" altLang="en-US" sz="1200" b="1"/>
          </a:p>
          <a:p>
            <a:pPr eaLnBrk="1" hangingPunct="1">
              <a:spcBef>
                <a:spcPct val="50000"/>
              </a:spcBef>
              <a:buClrTx/>
              <a:buSzTx/>
              <a:buFontTx/>
              <a:buNone/>
            </a:pPr>
            <a:r>
              <a:rPr lang="en-US" altLang="en-US" sz="1200" b="1"/>
              <a:t>	Polly Klaas Foundation:  </a:t>
            </a:r>
            <a:r>
              <a:rPr lang="en-US" altLang="en-US" sz="1200" b="1">
                <a:hlinkClick r:id="rId10"/>
              </a:rPr>
              <a:t>http://www.pollyklaas.org/</a:t>
            </a:r>
            <a:endParaRPr lang="en-US" altLang="en-US" sz="1200" b="1"/>
          </a:p>
          <a:p>
            <a:pPr eaLnBrk="1" hangingPunct="1">
              <a:spcBef>
                <a:spcPct val="50000"/>
              </a:spcBef>
              <a:buClrTx/>
              <a:buSzTx/>
              <a:buFontTx/>
              <a:buNone/>
            </a:pPr>
            <a:r>
              <a:rPr lang="en-US" altLang="en-US" sz="1200" b="1"/>
              <a:t>	</a:t>
            </a:r>
            <a:r>
              <a:rPr lang="en-US" altLang="en-US" sz="1200" b="1">
                <a:cs typeface="Times New Roman" panose="02020603050405020304" pitchFamily="18" charset="0"/>
              </a:rPr>
              <a:t>	                </a:t>
            </a:r>
          </a:p>
          <a:p>
            <a:pPr eaLnBrk="1" hangingPunct="1">
              <a:spcBef>
                <a:spcPct val="50000"/>
              </a:spcBef>
              <a:buClrTx/>
              <a:buSzTx/>
              <a:buFontTx/>
              <a:buNone/>
            </a:pPr>
            <a:endParaRPr lang="en-US" altLang="en-US" sz="1400" b="1"/>
          </a:p>
        </p:txBody>
      </p:sp>
      <p:sp>
        <p:nvSpPr>
          <p:cNvPr id="29702" name="AutoShape 23">
            <a:hlinkClick r:id="" action="ppaction://hlinkshowjump?jump=nextslide" highlightClick="1"/>
            <a:extLst>
              <a:ext uri="{FF2B5EF4-FFF2-40B4-BE49-F238E27FC236}">
                <a16:creationId xmlns:a16="http://schemas.microsoft.com/office/drawing/2014/main" id="{16403AFC-4FDC-4A43-B6B1-CC681A543010}"/>
              </a:ext>
            </a:extLst>
          </p:cNvPr>
          <p:cNvSpPr>
            <a:spLocks noChangeArrowheads="1"/>
          </p:cNvSpPr>
          <p:nvPr/>
        </p:nvSpPr>
        <p:spPr bwMode="auto">
          <a:xfrm>
            <a:off x="8534400" y="6172200"/>
            <a:ext cx="381000" cy="381000"/>
          </a:xfrm>
          <a:prstGeom prst="actionButtonForwardNext">
            <a:avLst/>
          </a:prstGeom>
          <a:solidFill>
            <a:schemeClr val="fo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endParaRPr lang="en-US" altLang="en-US" sz="2400"/>
          </a:p>
        </p:txBody>
      </p:sp>
      <p:sp>
        <p:nvSpPr>
          <p:cNvPr id="38939" name="Text Box 27">
            <a:extLst>
              <a:ext uri="{FF2B5EF4-FFF2-40B4-BE49-F238E27FC236}">
                <a16:creationId xmlns:a16="http://schemas.microsoft.com/office/drawing/2014/main" id="{D7B718E0-88BB-474C-9D4B-0604962446D5}"/>
              </a:ext>
            </a:extLst>
          </p:cNvPr>
          <p:cNvSpPr txBox="1">
            <a:spLocks noChangeArrowheads="1"/>
          </p:cNvSpPr>
          <p:nvPr/>
        </p:nvSpPr>
        <p:spPr bwMode="auto">
          <a:xfrm>
            <a:off x="1905000" y="2362200"/>
            <a:ext cx="5257800" cy="307975"/>
          </a:xfrm>
          <a:prstGeom prst="rect">
            <a:avLst/>
          </a:prstGeom>
          <a:solidFill>
            <a:srgbClr val="FFCC00"/>
          </a:solidFill>
          <a:ln w="9525">
            <a:noFill/>
            <a:miter lim="800000"/>
            <a:headEnd/>
            <a:tailEnd/>
          </a:ln>
          <a:effectLst/>
        </p:spPr>
        <p:txBody>
          <a:bodyPr>
            <a:spAutoFit/>
          </a:bodyPr>
          <a:lstStyle/>
          <a:p>
            <a:pPr eaLnBrk="1" hangingPunct="1">
              <a:spcBef>
                <a:spcPct val="50000"/>
              </a:spcBef>
              <a:defRPr/>
            </a:pPr>
            <a:r>
              <a:rPr lang="en-US" sz="1400" b="1" dirty="0">
                <a:solidFill>
                  <a:srgbClr val="FF5050"/>
                </a:solidFill>
                <a:effectLst>
                  <a:outerShdw blurRad="38100" dist="38100" dir="2700000" algn="tl">
                    <a:srgbClr val="000000">
                      <a:alpha val="43137"/>
                    </a:srgbClr>
                  </a:outerShdw>
                </a:effectLst>
                <a:cs typeface="+mn-cs"/>
              </a:rPr>
              <a:t>Some Additional Resources–</a:t>
            </a:r>
            <a:endParaRPr lang="en-US" sz="1400" b="1" dirty="0">
              <a:effectLst>
                <a:outerShdw blurRad="38100" dist="38100" dir="2700000" algn="tl">
                  <a:srgbClr val="000000">
                    <a:alpha val="43137"/>
                  </a:srgbClr>
                </a:outerShdw>
              </a:effectLst>
              <a:latin typeface="Segoe Print" pitchFamily="2"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5" fill="hold" grpId="0" nodeType="afterEffect">
                                  <p:stCondLst>
                                    <p:cond delay="2000"/>
                                  </p:stCondLst>
                                  <p:childTnLst>
                                    <p:set>
                                      <p:cBhvr>
                                        <p:cTn id="6" dur="1" fill="hold">
                                          <p:stCondLst>
                                            <p:cond delay="0"/>
                                          </p:stCondLst>
                                        </p:cTn>
                                        <p:tgtEl>
                                          <p:spTgt spid="38939"/>
                                        </p:tgtEl>
                                        <p:attrNameLst>
                                          <p:attrName>style.visibility</p:attrName>
                                        </p:attrNameLst>
                                      </p:cBhvr>
                                      <p:to>
                                        <p:strVal val="visible"/>
                                      </p:to>
                                    </p:set>
                                    <p:animEffect transition="in" filter="checkerboard(down)">
                                      <p:cBhvr>
                                        <p:cTn id="7" dur="500"/>
                                        <p:tgtEl>
                                          <p:spTgt spid="38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39"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6AAC7601-E1C2-4DD7-886C-0E26992039F9}"/>
              </a:ext>
            </a:extLst>
          </p:cNvPr>
          <p:cNvSpPr>
            <a:spLocks noChangeArrowheads="1"/>
          </p:cNvSpPr>
          <p:nvPr/>
        </p:nvSpPr>
        <p:spPr bwMode="auto">
          <a:xfrm>
            <a:off x="1600200" y="2286000"/>
            <a:ext cx="62484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400" b="1">
                <a:solidFill>
                  <a:srgbClr val="333333"/>
                </a:solidFill>
                <a:latin typeface="Verdana" panose="020B0604030504040204" pitchFamily="34" charset="0"/>
              </a:rPr>
              <a:t>In 1983 President Ronald Regan proclaimed May 25           National Missing Children’s Day. </a:t>
            </a:r>
          </a:p>
          <a:p>
            <a:pPr algn="just">
              <a:spcBef>
                <a:spcPct val="0"/>
              </a:spcBef>
              <a:buClrTx/>
              <a:buSzTx/>
              <a:buFontTx/>
              <a:buNone/>
            </a:pPr>
            <a:endParaRPr lang="en-US" altLang="en-US" sz="1400" b="1">
              <a:solidFill>
                <a:srgbClr val="333333"/>
              </a:solidFill>
              <a:latin typeface="Verdana" panose="020B0604030504040204" pitchFamily="34" charset="0"/>
            </a:endParaRPr>
          </a:p>
          <a:p>
            <a:pPr algn="just">
              <a:spcBef>
                <a:spcPct val="0"/>
              </a:spcBef>
              <a:buClrTx/>
              <a:buSzTx/>
              <a:buFontTx/>
              <a:buNone/>
            </a:pPr>
            <a:r>
              <a:rPr lang="en-US" altLang="en-US" sz="1400" b="1">
                <a:solidFill>
                  <a:srgbClr val="333333"/>
                </a:solidFill>
                <a:latin typeface="Verdana" panose="020B0604030504040204" pitchFamily="34" charset="0"/>
              </a:rPr>
              <a:t>Each administration since has honored this annual reminder to the nation to renew efforts to reunite missing children with their families and make child protection a national priority. National Missing Children’s Day is a reminder to all parents and guardians of the need for high-quality photographs of their children for use in case of an emergency, and for the need for everyone to pay close attention to the posters and photographs of missing children.</a:t>
            </a:r>
            <a:br>
              <a:rPr lang="en-US" altLang="en-US" sz="900">
                <a:solidFill>
                  <a:srgbClr val="333333"/>
                </a:solidFill>
                <a:latin typeface="Verdana" panose="020B0604030504040204" pitchFamily="34" charset="0"/>
              </a:rPr>
            </a:br>
            <a:endParaRPr lang="en-US" altLang="en-US" sz="900">
              <a:solidFill>
                <a:srgbClr val="333333"/>
              </a:solidFill>
              <a:latin typeface="Verdana" panose="020B0604030504040204" pitchFamily="34" charset="0"/>
            </a:endParaRPr>
          </a:p>
          <a:p>
            <a:pPr>
              <a:spcBef>
                <a:spcPct val="0"/>
              </a:spcBef>
              <a:buClrTx/>
              <a:buSzTx/>
              <a:buFontTx/>
              <a:buNone/>
            </a:pPr>
            <a:endParaRPr lang="en-US" altLang="en-US" sz="900">
              <a:solidFill>
                <a:srgbClr val="333333"/>
              </a:solidFill>
              <a:latin typeface="Verdana" panose="020B0604030504040204" pitchFamily="34" charset="0"/>
            </a:endParaRPr>
          </a:p>
          <a:p>
            <a:pPr>
              <a:spcBef>
                <a:spcPct val="0"/>
              </a:spcBef>
              <a:buClrTx/>
              <a:buSzTx/>
              <a:buFontTx/>
              <a:buNone/>
            </a:pPr>
            <a:endParaRPr lang="en-US" altLang="en-US" sz="900" b="1">
              <a:solidFill>
                <a:srgbClr val="333333"/>
              </a:solidFill>
              <a:latin typeface="Verdana" panose="020B0604030504040204" pitchFamily="34" charset="0"/>
            </a:endParaRPr>
          </a:p>
        </p:txBody>
      </p:sp>
      <p:sp>
        <p:nvSpPr>
          <p:cNvPr id="31747" name="WordArt 4">
            <a:extLst>
              <a:ext uri="{FF2B5EF4-FFF2-40B4-BE49-F238E27FC236}">
                <a16:creationId xmlns:a16="http://schemas.microsoft.com/office/drawing/2014/main" id="{E1EFD918-EEAE-485D-A79D-B895394266C7}"/>
              </a:ext>
            </a:extLst>
          </p:cNvPr>
          <p:cNvSpPr>
            <a:spLocks noChangeArrowheads="1" noChangeShapeType="1" noTextEdit="1"/>
          </p:cNvSpPr>
          <p:nvPr/>
        </p:nvSpPr>
        <p:spPr bwMode="auto">
          <a:xfrm>
            <a:off x="1371600" y="609600"/>
            <a:ext cx="7143750" cy="876300"/>
          </a:xfrm>
          <a:prstGeom prst="rect">
            <a:avLst/>
          </a:prstGeom>
        </p:spPr>
        <p:txBody>
          <a:bodyPr wrap="none" fromWordArt="1">
            <a:prstTxWarp prst="textPlain">
              <a:avLst>
                <a:gd name="adj" fmla="val 50000"/>
              </a:avLst>
            </a:prstTxWarp>
          </a:bodyPr>
          <a:lstStyle/>
          <a:p>
            <a:pPr algn="ctr"/>
            <a:r>
              <a:rPr lang="en-US" sz="32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panose="020B0A04020102020204" pitchFamily="34" charset="0"/>
              </a:rPr>
              <a:t>National Missing Children's Day</a:t>
            </a:r>
          </a:p>
        </p:txBody>
      </p:sp>
      <p:sp>
        <p:nvSpPr>
          <p:cNvPr id="31748" name="Text Box 5">
            <a:extLst>
              <a:ext uri="{FF2B5EF4-FFF2-40B4-BE49-F238E27FC236}">
                <a16:creationId xmlns:a16="http://schemas.microsoft.com/office/drawing/2014/main" id="{236AD398-24FB-4C3C-B45B-8F533E96B64C}"/>
              </a:ext>
            </a:extLst>
          </p:cNvPr>
          <p:cNvSpPr txBox="1">
            <a:spLocks noChangeArrowheads="1"/>
          </p:cNvSpPr>
          <p:nvPr/>
        </p:nvSpPr>
        <p:spPr bwMode="auto">
          <a:xfrm>
            <a:off x="838200" y="5257800"/>
            <a:ext cx="77724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000">
                <a:solidFill>
                  <a:srgbClr val="333333"/>
                </a:solidFill>
                <a:latin typeface="Verdana" panose="020B0604030504040204" pitchFamily="34" charset="0"/>
              </a:rPr>
              <a:t>Read more about National Missing Children’s Day being established:</a:t>
            </a:r>
          </a:p>
          <a:p>
            <a:pPr>
              <a:spcBef>
                <a:spcPct val="0"/>
              </a:spcBef>
              <a:buClrTx/>
              <a:buSzTx/>
              <a:buFontTx/>
              <a:buNone/>
            </a:pPr>
            <a:endParaRPr lang="en-US" altLang="en-US" sz="1000">
              <a:solidFill>
                <a:srgbClr val="333333"/>
              </a:solidFill>
              <a:latin typeface="Verdana" panose="020B0604030504040204" pitchFamily="34" charset="0"/>
            </a:endParaRPr>
          </a:p>
          <a:p>
            <a:pPr>
              <a:spcBef>
                <a:spcPct val="0"/>
              </a:spcBef>
              <a:buClrTx/>
              <a:buSzTx/>
              <a:buFontTx/>
              <a:buNone/>
            </a:pPr>
            <a:r>
              <a:rPr lang="en-US" altLang="en-US" sz="900" b="1">
                <a:solidFill>
                  <a:srgbClr val="333333"/>
                </a:solidFill>
                <a:latin typeface="Verdana" panose="020B0604030504040204" pitchFamily="34" charset="0"/>
                <a:hlinkClick r:id="rId2"/>
              </a:rPr>
              <a:t>http://www.missingkids.com/missingkids/servlet/NewsEventServlet?LanguageCountry=en_US&amp;PageId=1305</a:t>
            </a:r>
            <a:endParaRPr lang="en-US" altLang="en-US" sz="900" b="1">
              <a:solidFill>
                <a:srgbClr val="333333"/>
              </a:solidFill>
              <a:latin typeface="Verdana" panose="020B0604030504040204" pitchFamily="34" charset="0"/>
            </a:endParaRPr>
          </a:p>
          <a:p>
            <a:pPr algn="ctr" eaLnBrk="1" hangingPunct="1">
              <a:spcBef>
                <a:spcPct val="50000"/>
              </a:spcBef>
              <a:buClrTx/>
              <a:buSzTx/>
              <a:buFontTx/>
              <a:buNone/>
            </a:pPr>
            <a:endParaRPr lang="en-US" altLang="en-US" sz="2400"/>
          </a:p>
        </p:txBody>
      </p:sp>
      <p:sp>
        <p:nvSpPr>
          <p:cNvPr id="31749" name="AutoShape 6">
            <a:hlinkClick r:id="" action="ppaction://hlinkshowjump?jump=nextslide" highlightClick="1"/>
            <a:extLst>
              <a:ext uri="{FF2B5EF4-FFF2-40B4-BE49-F238E27FC236}">
                <a16:creationId xmlns:a16="http://schemas.microsoft.com/office/drawing/2014/main" id="{D53F8348-0193-41FC-A407-EBB6AEAE6274}"/>
              </a:ext>
            </a:extLst>
          </p:cNvPr>
          <p:cNvSpPr>
            <a:spLocks noChangeArrowheads="1"/>
          </p:cNvSpPr>
          <p:nvPr/>
        </p:nvSpPr>
        <p:spPr bwMode="auto">
          <a:xfrm>
            <a:off x="8534400" y="6248400"/>
            <a:ext cx="381000" cy="381000"/>
          </a:xfrm>
          <a:prstGeom prst="actionButtonForwardNext">
            <a:avLst/>
          </a:prstGeom>
          <a:solidFill>
            <a:schemeClr val="fo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endParaRPr lang="en-US" altLang="en-US" sz="2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a:extLst>
              <a:ext uri="{FF2B5EF4-FFF2-40B4-BE49-F238E27FC236}">
                <a16:creationId xmlns:a16="http://schemas.microsoft.com/office/drawing/2014/main" id="{0E3FB7D2-2858-4CBE-9017-A624CAAC68DC}"/>
              </a:ext>
            </a:extLst>
          </p:cNvPr>
          <p:cNvSpPr>
            <a:spLocks noChangeArrowheads="1"/>
          </p:cNvSpPr>
          <p:nvPr/>
        </p:nvSpPr>
        <p:spPr bwMode="auto">
          <a:xfrm>
            <a:off x="906463" y="2514600"/>
            <a:ext cx="7593012"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cs typeface="Arial" panose="020B0604020202020204" pitchFamily="34" charset="0"/>
              </a:defRPr>
            </a:lvl1pPr>
            <a:lvl2pPr marL="742950" indent="-285750">
              <a:defRPr sz="2400">
                <a:solidFill>
                  <a:schemeClr val="tx1"/>
                </a:solidFill>
                <a:latin typeface="Tahoma" panose="020B0604030504040204" pitchFamily="34" charset="0"/>
                <a:cs typeface="Arial" panose="020B0604020202020204" pitchFamily="34" charset="0"/>
              </a:defRPr>
            </a:lvl2pPr>
            <a:lvl3pPr marL="1143000" indent="-228600">
              <a:defRPr sz="2400">
                <a:solidFill>
                  <a:schemeClr val="tx1"/>
                </a:solidFill>
                <a:latin typeface="Tahoma" panose="020B0604030504040204" pitchFamily="34" charset="0"/>
                <a:cs typeface="Arial" panose="020B0604020202020204" pitchFamily="34" charset="0"/>
              </a:defRPr>
            </a:lvl3pPr>
            <a:lvl4pPr marL="1600200" indent="-228600">
              <a:defRPr sz="2400">
                <a:solidFill>
                  <a:schemeClr val="tx1"/>
                </a:solidFill>
                <a:latin typeface="Tahoma" panose="020B0604030504040204" pitchFamily="34" charset="0"/>
                <a:cs typeface="Arial" panose="020B0604020202020204" pitchFamily="34" charset="0"/>
              </a:defRPr>
            </a:lvl4pPr>
            <a:lvl5pPr marL="2057400" indent="-228600">
              <a:defRPr sz="24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9pPr>
          </a:lstStyle>
          <a:p>
            <a:endParaRPr lang="en-US" altLang="en-US">
              <a:latin typeface="Times New Roman" panose="02020603050405020304" pitchFamily="18" charset="0"/>
              <a:cs typeface="Times New Roman" panose="02020603050405020304" pitchFamily="18" charset="0"/>
            </a:endParaRPr>
          </a:p>
          <a:p>
            <a:r>
              <a:rPr lang="en-US" altLang="en-US">
                <a:latin typeface="Times New Roman" panose="02020603050405020304" pitchFamily="18" charset="0"/>
                <a:cs typeface="Times New Roman" panose="02020603050405020304" pitchFamily="18" charset="0"/>
              </a:rPr>
              <a:t>Before you share an Alert on social media, </a:t>
            </a:r>
            <a:r>
              <a:rPr lang="en-US" altLang="en-US" i="1">
                <a:latin typeface="Times New Roman" panose="02020603050405020304" pitchFamily="18" charset="0"/>
                <a:cs typeface="Times New Roman" panose="02020603050405020304" pitchFamily="18" charset="0"/>
              </a:rPr>
              <a:t>please</a:t>
            </a:r>
            <a:r>
              <a:rPr lang="en-US" altLang="en-US">
                <a:latin typeface="Times New Roman" panose="02020603050405020304" pitchFamily="18" charset="0"/>
                <a:cs typeface="Times New Roman" panose="02020603050405020304" pitchFamily="18" charset="0"/>
              </a:rPr>
              <a:t> confirm the alert is still active and can do so by visiting the National Center for Missing &amp; Exploited Children (NCMEC) site:  </a:t>
            </a:r>
          </a:p>
          <a:p>
            <a:endParaRPr lang="en-US" altLang="en-US">
              <a:latin typeface="Times New Roman" panose="02020603050405020304" pitchFamily="18" charset="0"/>
              <a:cs typeface="Times New Roman" panose="02020603050405020304" pitchFamily="18" charset="0"/>
            </a:endParaRPr>
          </a:p>
          <a:p>
            <a:r>
              <a:rPr lang="en-US" altLang="en-US">
                <a:latin typeface="Times New Roman" panose="02020603050405020304" pitchFamily="18" charset="0"/>
                <a:cs typeface="Times New Roman" panose="02020603050405020304" pitchFamily="18" charset="0"/>
                <a:hlinkClick r:id="rId2"/>
              </a:rPr>
              <a:t>http://www.missingkids.org/Amber.html</a:t>
            </a:r>
            <a:endParaRPr lang="en-US" altLang="en-US">
              <a:latin typeface="Times New Roman" panose="02020603050405020304" pitchFamily="18" charset="0"/>
              <a:cs typeface="Times New Roman" panose="02020603050405020304" pitchFamily="18" charset="0"/>
            </a:endParaRPr>
          </a:p>
          <a:p>
            <a:r>
              <a:rPr lang="en-US" altLang="en-US">
                <a:solidFill>
                  <a:srgbClr val="0070C0"/>
                </a:solidFill>
                <a:latin typeface="Times New Roman" panose="02020603050405020304" pitchFamily="18" charset="0"/>
                <a:cs typeface="Times New Roman" panose="02020603050405020304" pitchFamily="18" charset="0"/>
              </a:rPr>
              <a:t> </a:t>
            </a:r>
          </a:p>
        </p:txBody>
      </p:sp>
      <p:sp>
        <p:nvSpPr>
          <p:cNvPr id="3" name="Rectangle 2">
            <a:extLst>
              <a:ext uri="{FF2B5EF4-FFF2-40B4-BE49-F238E27FC236}">
                <a16:creationId xmlns:a16="http://schemas.microsoft.com/office/drawing/2014/main" id="{174A4FCE-F3CE-43A6-B208-ED6C72757D91}"/>
              </a:ext>
            </a:extLst>
          </p:cNvPr>
          <p:cNvSpPr/>
          <p:nvPr/>
        </p:nvSpPr>
        <p:spPr>
          <a:xfrm>
            <a:off x="914400" y="759291"/>
            <a:ext cx="7034298" cy="754053"/>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ctr">
              <a:defRPr/>
            </a:pPr>
            <a:r>
              <a:rPr lang="en-US" sz="4300" b="1" dirty="0">
                <a:ln w="9525">
                  <a:solidFill>
                    <a:schemeClr val="bg1"/>
                  </a:solidFill>
                  <a:prstDash val="solid"/>
                </a:ln>
                <a:solidFill>
                  <a:schemeClr val="tx1"/>
                </a:solidFill>
                <a:effectLst>
                  <a:outerShdw blurRad="12700" dist="38100" dir="2700000" algn="tl" rotWithShape="0">
                    <a:schemeClr val="bg1">
                      <a:lumMod val="50000"/>
                    </a:schemeClr>
                  </a:outerShdw>
                </a:effectLst>
              </a:rPr>
              <a:t>BEFORE Sharing an Alert</a:t>
            </a:r>
          </a:p>
        </p:txBody>
      </p:sp>
      <p:pic>
        <p:nvPicPr>
          <p:cNvPr id="32772" name="Picture 3">
            <a:extLst>
              <a:ext uri="{FF2B5EF4-FFF2-40B4-BE49-F238E27FC236}">
                <a16:creationId xmlns:a16="http://schemas.microsoft.com/office/drawing/2014/main" id="{A7A7C866-030D-41FF-8D78-9C39C97E46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9475" y="5995988"/>
            <a:ext cx="396875"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a:extLst>
              <a:ext uri="{FF2B5EF4-FFF2-40B4-BE49-F238E27FC236}">
                <a16:creationId xmlns:a16="http://schemas.microsoft.com/office/drawing/2014/main" id="{F7F6AE8A-9895-4AA2-B4F9-A0C219816B72}"/>
              </a:ext>
            </a:extLst>
          </p:cNvPr>
          <p:cNvSpPr>
            <a:spLocks noChangeArrowheads="1"/>
          </p:cNvSpPr>
          <p:nvPr/>
        </p:nvSpPr>
        <p:spPr bwMode="auto">
          <a:xfrm>
            <a:off x="495300" y="2133600"/>
            <a:ext cx="8153400"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cs typeface="Arial" panose="020B0604020202020204" pitchFamily="34" charset="0"/>
              </a:defRPr>
            </a:lvl1pPr>
            <a:lvl2pPr marL="742950" indent="-285750">
              <a:defRPr sz="2400">
                <a:solidFill>
                  <a:schemeClr val="tx1"/>
                </a:solidFill>
                <a:latin typeface="Tahoma" panose="020B0604030504040204" pitchFamily="34" charset="0"/>
                <a:cs typeface="Arial" panose="020B0604020202020204" pitchFamily="34" charset="0"/>
              </a:defRPr>
            </a:lvl2pPr>
            <a:lvl3pPr marL="1143000" indent="-228600">
              <a:defRPr sz="2400">
                <a:solidFill>
                  <a:schemeClr val="tx1"/>
                </a:solidFill>
                <a:latin typeface="Tahoma" panose="020B0604030504040204" pitchFamily="34" charset="0"/>
                <a:cs typeface="Arial" panose="020B0604020202020204" pitchFamily="34" charset="0"/>
              </a:defRPr>
            </a:lvl3pPr>
            <a:lvl4pPr marL="1600200" indent="-228600">
              <a:defRPr sz="2400">
                <a:solidFill>
                  <a:schemeClr val="tx1"/>
                </a:solidFill>
                <a:latin typeface="Tahoma" panose="020B0604030504040204" pitchFamily="34" charset="0"/>
                <a:cs typeface="Arial" panose="020B0604020202020204" pitchFamily="34" charset="0"/>
              </a:defRPr>
            </a:lvl4pPr>
            <a:lvl5pPr marL="2057400" indent="-228600">
              <a:defRPr sz="24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9pPr>
          </a:lstStyle>
          <a:p>
            <a:endParaRPr lang="en-US" altLang="en-US" sz="1700">
              <a:latin typeface="Times New Roman" panose="02020603050405020304" pitchFamily="18" charset="0"/>
              <a:cs typeface="Times New Roman" panose="02020603050405020304" pitchFamily="18" charset="0"/>
            </a:endParaRPr>
          </a:p>
          <a:p>
            <a:endParaRPr lang="en-US" altLang="en-US" sz="1700">
              <a:latin typeface="Times New Roman" panose="02020603050405020304" pitchFamily="18" charset="0"/>
              <a:cs typeface="Times New Roman" panose="02020603050405020304" pitchFamily="18" charset="0"/>
            </a:endParaRPr>
          </a:p>
          <a:p>
            <a:endParaRPr lang="en-US" altLang="en-US" sz="1700">
              <a:latin typeface="Times New Roman" panose="02020603050405020304" pitchFamily="18" charset="0"/>
              <a:cs typeface="Times New Roman" panose="02020603050405020304" pitchFamily="18" charset="0"/>
            </a:endParaRPr>
          </a:p>
          <a:p>
            <a:r>
              <a:rPr lang="en-US" altLang="en-US" sz="1700">
                <a:latin typeface="Times New Roman" panose="02020603050405020304" pitchFamily="18" charset="0"/>
                <a:cs typeface="Times New Roman" panose="02020603050405020304" pitchFamily="18" charset="0"/>
              </a:rPr>
              <a:t>Sign up to receive alerts:   </a:t>
            </a:r>
            <a:r>
              <a:rPr lang="en-US" altLang="en-US" sz="1700">
                <a:latin typeface="Times New Roman" panose="02020603050405020304" pitchFamily="18" charset="0"/>
                <a:cs typeface="Times New Roman" panose="02020603050405020304" pitchFamily="18" charset="0"/>
                <a:hlinkClick r:id="rId2"/>
              </a:rPr>
              <a:t>http://esp.missingkids.org/gethelpnow/amber/ambersignup</a:t>
            </a:r>
            <a:endParaRPr lang="en-US" altLang="en-US" sz="1700">
              <a:latin typeface="Times New Roman" panose="02020603050405020304" pitchFamily="18" charset="0"/>
              <a:cs typeface="Times New Roman" panose="02020603050405020304" pitchFamily="18" charset="0"/>
            </a:endParaRPr>
          </a:p>
          <a:p>
            <a:r>
              <a:rPr lang="en-US" altLang="en-US" sz="1700">
                <a:latin typeface="Times New Roman" panose="02020603050405020304" pitchFamily="18" charset="0"/>
                <a:cs typeface="Times New Roman" panose="02020603050405020304" pitchFamily="18" charset="0"/>
              </a:rPr>
              <a:t> </a:t>
            </a:r>
          </a:p>
          <a:p>
            <a:endParaRPr lang="en-US" altLang="en-US" sz="1700">
              <a:latin typeface="Times New Roman" panose="02020603050405020304" pitchFamily="18" charset="0"/>
              <a:cs typeface="Times New Roman" panose="02020603050405020304" pitchFamily="18" charset="0"/>
            </a:endParaRPr>
          </a:p>
          <a:p>
            <a:r>
              <a:rPr lang="en-US" altLang="en-US" sz="1700">
                <a:latin typeface="Times New Roman" panose="02020603050405020304" pitchFamily="18" charset="0"/>
                <a:cs typeface="Times New Roman" panose="02020603050405020304" pitchFamily="18" charset="0"/>
              </a:rPr>
              <a:t>Facebook page for AMBER Alerts:   </a:t>
            </a:r>
            <a:r>
              <a:rPr lang="en-US" altLang="en-US" sz="1700">
                <a:latin typeface="Times New Roman" panose="02020603050405020304" pitchFamily="18" charset="0"/>
                <a:cs typeface="Times New Roman" panose="02020603050405020304" pitchFamily="18" charset="0"/>
                <a:hlinkClick r:id="rId3"/>
              </a:rPr>
              <a:t>https://www.facebook.com/AMBERalert</a:t>
            </a:r>
            <a:endParaRPr lang="en-US" altLang="en-US" sz="1700">
              <a:latin typeface="Times New Roman" panose="02020603050405020304" pitchFamily="18" charset="0"/>
              <a:cs typeface="Times New Roman" panose="02020603050405020304" pitchFamily="18" charset="0"/>
            </a:endParaRPr>
          </a:p>
          <a:p>
            <a:r>
              <a:rPr lang="en-US" altLang="en-US" sz="1700">
                <a:latin typeface="Times New Roman" panose="02020603050405020304" pitchFamily="18" charset="0"/>
                <a:cs typeface="Times New Roman" panose="02020603050405020304" pitchFamily="18" charset="0"/>
              </a:rPr>
              <a:t> </a:t>
            </a:r>
          </a:p>
          <a:p>
            <a:endParaRPr lang="en-US" altLang="en-US" sz="1700">
              <a:latin typeface="Times New Roman" panose="02020603050405020304" pitchFamily="18" charset="0"/>
              <a:cs typeface="Times New Roman" panose="02020603050405020304" pitchFamily="18" charset="0"/>
            </a:endParaRPr>
          </a:p>
          <a:p>
            <a:r>
              <a:rPr lang="en-US" altLang="en-US" sz="1700">
                <a:latin typeface="Times New Roman" panose="02020603050405020304" pitchFamily="18" charset="0"/>
                <a:cs typeface="Times New Roman" panose="02020603050405020304" pitchFamily="18" charset="0"/>
              </a:rPr>
              <a:t>To learn more about AMBER Alert guidelines visit:  </a:t>
            </a:r>
            <a:r>
              <a:rPr lang="en-US" altLang="en-US" sz="1700">
                <a:latin typeface="Times New Roman" panose="02020603050405020304" pitchFamily="18" charset="0"/>
                <a:cs typeface="Times New Roman" panose="02020603050405020304" pitchFamily="18" charset="0"/>
                <a:hlinkClick r:id="rId4"/>
              </a:rPr>
              <a:t>https://amberalert.gov/guidelines.htm</a:t>
            </a:r>
            <a:endParaRPr lang="en-US" altLang="en-US" sz="1700">
              <a:latin typeface="Times New Roman" panose="02020603050405020304" pitchFamily="18" charset="0"/>
              <a:cs typeface="Times New Roman" panose="02020603050405020304" pitchFamily="18" charset="0"/>
            </a:endParaRPr>
          </a:p>
          <a:p>
            <a:r>
              <a:rPr lang="en-US" altLang="en-US" sz="1700">
                <a:latin typeface="Times New Roman" panose="02020603050405020304" pitchFamily="18" charset="0"/>
                <a:cs typeface="Times New Roman" panose="02020603050405020304" pitchFamily="18" charset="0"/>
              </a:rPr>
              <a:t> </a:t>
            </a:r>
          </a:p>
        </p:txBody>
      </p:sp>
      <p:sp>
        <p:nvSpPr>
          <p:cNvPr id="3" name="Rectangle 2">
            <a:extLst>
              <a:ext uri="{FF2B5EF4-FFF2-40B4-BE49-F238E27FC236}">
                <a16:creationId xmlns:a16="http://schemas.microsoft.com/office/drawing/2014/main" id="{278EBE06-08F0-41EC-8653-7D5B57B1C321}"/>
              </a:ext>
            </a:extLst>
          </p:cNvPr>
          <p:cNvSpPr/>
          <p:nvPr/>
        </p:nvSpPr>
        <p:spPr>
          <a:xfrm>
            <a:off x="1295400" y="381000"/>
            <a:ext cx="6123791" cy="1231106"/>
          </a:xfrm>
          <a:prstGeom prst="rect">
            <a:avLst/>
          </a:prstGeom>
          <a:noFill/>
        </p:spPr>
        <p:txBody>
          <a:bodyPr wrap="none">
            <a:spAutoFit/>
          </a:bodyPr>
          <a:lstStyle/>
          <a:p>
            <a:pPr algn="ctr">
              <a:defRPr/>
            </a:pPr>
            <a:r>
              <a:rPr lang="en-US" sz="3700" b="1" dirty="0">
                <a:ln w="9525">
                  <a:solidFill>
                    <a:schemeClr val="bg1"/>
                  </a:solidFill>
                  <a:prstDash val="solid"/>
                </a:ln>
                <a:effectLst>
                  <a:outerShdw blurRad="12700" dist="38100" dir="2700000" algn="tl" rotWithShape="0">
                    <a:schemeClr val="bg1">
                      <a:lumMod val="50000"/>
                    </a:schemeClr>
                  </a:outerShdw>
                </a:effectLst>
              </a:rPr>
              <a:t>Other sites for </a:t>
            </a:r>
          </a:p>
          <a:p>
            <a:pPr algn="ctr">
              <a:defRPr/>
            </a:pPr>
            <a:r>
              <a:rPr lang="en-US" sz="3700" b="1" dirty="0">
                <a:ln w="9525">
                  <a:solidFill>
                    <a:schemeClr val="bg1"/>
                  </a:solidFill>
                  <a:prstDash val="solid"/>
                </a:ln>
                <a:effectLst>
                  <a:outerShdw blurRad="12700" dist="38100" dir="2700000" algn="tl" rotWithShape="0">
                    <a:schemeClr val="bg1">
                      <a:lumMod val="50000"/>
                    </a:schemeClr>
                  </a:outerShdw>
                </a:effectLst>
              </a:rPr>
              <a:t>AMBER Alert information</a:t>
            </a:r>
          </a:p>
        </p:txBody>
      </p:sp>
      <p:pic>
        <p:nvPicPr>
          <p:cNvPr id="33796" name="Picture 3">
            <a:extLst>
              <a:ext uri="{FF2B5EF4-FFF2-40B4-BE49-F238E27FC236}">
                <a16:creationId xmlns:a16="http://schemas.microsoft.com/office/drawing/2014/main" id="{8E0633B5-F79A-4BCE-9B08-BE9C0B1E04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4400" y="5867400"/>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58">
            <a:extLst>
              <a:ext uri="{FF2B5EF4-FFF2-40B4-BE49-F238E27FC236}">
                <a16:creationId xmlns:a16="http://schemas.microsoft.com/office/drawing/2014/main" id="{C5913D53-998A-4790-8518-9B654F1FAE00}"/>
              </a:ext>
            </a:extLst>
          </p:cNvPr>
          <p:cNvGrpSpPr>
            <a:grpSpLocks/>
          </p:cNvGrpSpPr>
          <p:nvPr/>
        </p:nvGrpSpPr>
        <p:grpSpPr bwMode="auto">
          <a:xfrm>
            <a:off x="533400" y="5334000"/>
            <a:ext cx="7924800" cy="1295400"/>
            <a:chOff x="336" y="3360"/>
            <a:chExt cx="4992" cy="816"/>
          </a:xfrm>
        </p:grpSpPr>
        <p:sp>
          <p:nvSpPr>
            <p:cNvPr id="30726" name="Line 6">
              <a:extLst>
                <a:ext uri="{FF2B5EF4-FFF2-40B4-BE49-F238E27FC236}">
                  <a16:creationId xmlns:a16="http://schemas.microsoft.com/office/drawing/2014/main" id="{A2FBB3E0-F840-4C22-862F-F4F2B8BB404C}"/>
                </a:ext>
              </a:extLst>
            </p:cNvPr>
            <p:cNvSpPr>
              <a:spLocks noChangeShapeType="1"/>
            </p:cNvSpPr>
            <p:nvPr/>
          </p:nvSpPr>
          <p:spPr bwMode="auto">
            <a:xfrm>
              <a:off x="336" y="3696"/>
              <a:ext cx="3504" cy="0"/>
            </a:xfrm>
            <a:prstGeom prst="line">
              <a:avLst/>
            </a:prstGeom>
            <a:noFill/>
            <a:ln w="57150" cmpd="thickThin">
              <a:solidFill>
                <a:schemeClr val="tx1"/>
              </a:solidFill>
              <a:round/>
              <a:headEnd/>
              <a:tailEnd/>
            </a:ln>
            <a:effectLst>
              <a:outerShdw dist="35921" dir="2700000" sy="50000" kx="2115830" algn="bl" rotWithShape="0">
                <a:srgbClr val="C0C0C0"/>
              </a:outerShdw>
            </a:effectLst>
          </p:spPr>
          <p:txBody>
            <a:bodyPr wrap="none" anchor="ctr"/>
            <a:lstStyle/>
            <a:p>
              <a:pPr algn="ctr" eaLnBrk="1" hangingPunct="1">
                <a:defRPr/>
              </a:pPr>
              <a:endParaRPr lang="en-US">
                <a:cs typeface="+mn-cs"/>
              </a:endParaRPr>
            </a:p>
          </p:txBody>
        </p:sp>
        <p:grpSp>
          <p:nvGrpSpPr>
            <p:cNvPr id="34823" name="Group 57">
              <a:extLst>
                <a:ext uri="{FF2B5EF4-FFF2-40B4-BE49-F238E27FC236}">
                  <a16:creationId xmlns:a16="http://schemas.microsoft.com/office/drawing/2014/main" id="{5B32DBD8-731C-406E-B582-71E0148D70DB}"/>
                </a:ext>
              </a:extLst>
            </p:cNvPr>
            <p:cNvGrpSpPr>
              <a:grpSpLocks/>
            </p:cNvGrpSpPr>
            <p:nvPr/>
          </p:nvGrpSpPr>
          <p:grpSpPr bwMode="auto">
            <a:xfrm>
              <a:off x="3792" y="3360"/>
              <a:ext cx="1536" cy="816"/>
              <a:chOff x="3792" y="3360"/>
              <a:chExt cx="1536" cy="816"/>
            </a:xfrm>
          </p:grpSpPr>
          <p:sp>
            <p:nvSpPr>
              <p:cNvPr id="34825" name="AutoShape 15">
                <a:extLst>
                  <a:ext uri="{FF2B5EF4-FFF2-40B4-BE49-F238E27FC236}">
                    <a16:creationId xmlns:a16="http://schemas.microsoft.com/office/drawing/2014/main" id="{0BD8AE21-441B-4996-8D37-3509347D8FC2}"/>
                  </a:ext>
                </a:extLst>
              </p:cNvPr>
              <p:cNvSpPr>
                <a:spLocks noChangeArrowheads="1"/>
              </p:cNvSpPr>
              <p:nvPr/>
            </p:nvSpPr>
            <p:spPr bwMode="auto">
              <a:xfrm>
                <a:off x="3792" y="3360"/>
                <a:ext cx="1536" cy="816"/>
              </a:xfrm>
              <a:prstGeom prst="bevel">
                <a:avLst>
                  <a:gd name="adj" fmla="val 12500"/>
                </a:avLst>
              </a:prstGeom>
              <a:solidFill>
                <a:srgbClr val="FFCC00"/>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r">
                  <a:spcBef>
                    <a:spcPct val="5000"/>
                  </a:spcBef>
                  <a:buClrTx/>
                  <a:buSzTx/>
                  <a:buFontTx/>
                  <a:buNone/>
                </a:pPr>
                <a:endParaRPr lang="en-US" altLang="en-US" sz="1600" b="1" i="1">
                  <a:latin typeface="Times New Roman" panose="02020603050405020304" pitchFamily="18" charset="0"/>
                </a:endParaRPr>
              </a:p>
              <a:p>
                <a:pPr algn="r">
                  <a:spcBef>
                    <a:spcPct val="5000"/>
                  </a:spcBef>
                  <a:buClrTx/>
                  <a:buSzTx/>
                  <a:buFontTx/>
                  <a:buNone/>
                </a:pPr>
                <a:endParaRPr lang="en-US" altLang="en-US" sz="1200" b="1" i="1">
                  <a:latin typeface="Times New Roman" panose="02020603050405020304" pitchFamily="18" charset="0"/>
                </a:endParaRPr>
              </a:p>
              <a:p>
                <a:pPr algn="r">
                  <a:spcBef>
                    <a:spcPct val="5000"/>
                  </a:spcBef>
                  <a:buClrTx/>
                  <a:buSzTx/>
                  <a:buFontTx/>
                  <a:buNone/>
                </a:pPr>
                <a:r>
                  <a:rPr lang="en-US" altLang="en-US" sz="1200" b="1" i="1">
                    <a:latin typeface="Times New Roman" panose="02020603050405020304" pitchFamily="18" charset="0"/>
                  </a:rPr>
                  <a:t>Rhode Island State Police</a:t>
                </a:r>
              </a:p>
              <a:p>
                <a:pPr algn="r">
                  <a:spcBef>
                    <a:spcPct val="5000"/>
                  </a:spcBef>
                  <a:buClrTx/>
                  <a:buSzTx/>
                  <a:buFontTx/>
                  <a:buNone/>
                </a:pPr>
                <a:r>
                  <a:rPr lang="en-US" altLang="en-US" sz="1100" b="1" i="1">
                    <a:solidFill>
                      <a:srgbClr val="CC0000"/>
                    </a:solidFill>
                    <a:latin typeface="Times New Roman" panose="02020603050405020304" pitchFamily="18" charset="0"/>
                  </a:rPr>
                  <a:t>RI AMBER Alert Awareness</a:t>
                </a:r>
                <a:endParaRPr lang="en-US" altLang="en-US" sz="1000" b="1" i="1">
                  <a:latin typeface="Times New Roman" panose="02020603050405020304" pitchFamily="18" charset="0"/>
                </a:endParaRPr>
              </a:p>
              <a:p>
                <a:pPr algn="r">
                  <a:spcBef>
                    <a:spcPct val="5000"/>
                  </a:spcBef>
                  <a:buClrTx/>
                  <a:buSzTx/>
                  <a:buFontTx/>
                  <a:buNone/>
                </a:pPr>
                <a:r>
                  <a:rPr lang="en-US" altLang="en-US" sz="900" b="1" i="1">
                    <a:latin typeface="Times New Roman" panose="02020603050405020304" pitchFamily="18" charset="0"/>
                  </a:rPr>
                  <a:t>Microsoft PowerPoint Presentation</a:t>
                </a:r>
              </a:p>
              <a:p>
                <a:pPr algn="r">
                  <a:spcBef>
                    <a:spcPct val="5000"/>
                  </a:spcBef>
                  <a:buClrTx/>
                  <a:buSzTx/>
                  <a:buFontTx/>
                  <a:buNone/>
                </a:pPr>
                <a:r>
                  <a:rPr lang="en-US" altLang="en-US" sz="1000" b="1" i="1">
                    <a:latin typeface="Times New Roman" panose="02020603050405020304" pitchFamily="18" charset="0"/>
                  </a:rPr>
                  <a:t>September 2012, update May 2014</a:t>
                </a:r>
              </a:p>
              <a:p>
                <a:pPr algn="r">
                  <a:spcBef>
                    <a:spcPct val="5000"/>
                  </a:spcBef>
                  <a:buClrTx/>
                  <a:buSzTx/>
                  <a:buFontTx/>
                  <a:buNone/>
                </a:pPr>
                <a:r>
                  <a:rPr lang="en-US" altLang="en-US" sz="1000" b="1" i="1">
                    <a:latin typeface="Times New Roman" panose="02020603050405020304" pitchFamily="18" charset="0"/>
                  </a:rPr>
                  <a:t>Update Dec 2016, update Aug 2018</a:t>
                </a:r>
              </a:p>
              <a:p>
                <a:pPr algn="r">
                  <a:spcBef>
                    <a:spcPct val="5000"/>
                  </a:spcBef>
                  <a:buClrTx/>
                  <a:buSzTx/>
                  <a:buFontTx/>
                  <a:buNone/>
                </a:pPr>
                <a:r>
                  <a:rPr lang="en-US" altLang="en-US" sz="1000" b="1" i="1">
                    <a:latin typeface="Times New Roman" panose="02020603050405020304" pitchFamily="18" charset="0"/>
                  </a:rPr>
                  <a:t>JMC</a:t>
                </a:r>
              </a:p>
              <a:p>
                <a:pPr algn="r">
                  <a:spcBef>
                    <a:spcPct val="5000"/>
                  </a:spcBef>
                  <a:buClrTx/>
                  <a:buSzTx/>
                  <a:buFontTx/>
                  <a:buNone/>
                </a:pPr>
                <a:endParaRPr lang="en-US" altLang="en-US" sz="1000">
                  <a:latin typeface="Times New Roman" panose="02020603050405020304" pitchFamily="18" charset="0"/>
                </a:endParaRPr>
              </a:p>
              <a:p>
                <a:pPr algn="r" eaLnBrk="1" hangingPunct="1">
                  <a:spcBef>
                    <a:spcPct val="0"/>
                  </a:spcBef>
                  <a:buClrTx/>
                  <a:buSzTx/>
                  <a:buFontTx/>
                  <a:buNone/>
                </a:pPr>
                <a:endParaRPr lang="en-US" altLang="en-US" sz="1200"/>
              </a:p>
            </p:txBody>
          </p:sp>
          <p:pic>
            <p:nvPicPr>
              <p:cNvPr id="34826" name="Picture 23">
                <a:extLst>
                  <a:ext uri="{FF2B5EF4-FFF2-40B4-BE49-F238E27FC236}">
                    <a16:creationId xmlns:a16="http://schemas.microsoft.com/office/drawing/2014/main" id="{72BBA967-89E0-4E41-B1F8-FE415E661F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6" y="3504"/>
                <a:ext cx="19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824" name="Text Box 31">
              <a:extLst>
                <a:ext uri="{FF2B5EF4-FFF2-40B4-BE49-F238E27FC236}">
                  <a16:creationId xmlns:a16="http://schemas.microsoft.com/office/drawing/2014/main" id="{91113A4C-0F06-42C4-8577-9A00FE5CF9DA}"/>
                </a:ext>
              </a:extLst>
            </p:cNvPr>
            <p:cNvSpPr txBox="1">
              <a:spLocks noChangeArrowheads="1"/>
            </p:cNvSpPr>
            <p:nvPr/>
          </p:nvSpPr>
          <p:spPr bwMode="auto">
            <a:xfrm>
              <a:off x="720" y="3792"/>
              <a:ext cx="29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50000"/>
                </a:spcBef>
                <a:buClrTx/>
                <a:buSzTx/>
                <a:buFontTx/>
                <a:buNone/>
              </a:pPr>
              <a:r>
                <a:rPr lang="en-US" altLang="en-US" sz="900" b="1"/>
                <a:t>Please note:  Changes can not be made to this AMBER Alert           presentation without authorization from the Rhode Island State Police</a:t>
              </a:r>
            </a:p>
          </p:txBody>
        </p:sp>
      </p:grpSp>
      <p:sp>
        <p:nvSpPr>
          <p:cNvPr id="30760" name="Rectangle 40">
            <a:extLst>
              <a:ext uri="{FF2B5EF4-FFF2-40B4-BE49-F238E27FC236}">
                <a16:creationId xmlns:a16="http://schemas.microsoft.com/office/drawing/2014/main" id="{27DF5592-6F01-4E98-B359-E2D222A8BA06}"/>
              </a:ext>
            </a:extLst>
          </p:cNvPr>
          <p:cNvSpPr>
            <a:spLocks noChangeArrowheads="1"/>
          </p:cNvSpPr>
          <p:nvPr/>
        </p:nvSpPr>
        <p:spPr bwMode="auto">
          <a:xfrm>
            <a:off x="1541463" y="3268663"/>
            <a:ext cx="6154737" cy="1201737"/>
          </a:xfrm>
          <a:prstGeom prst="rect">
            <a:avLst/>
          </a:prstGeom>
          <a:noFill/>
          <a:ln w="9525">
            <a:noFill/>
            <a:miter lim="800000"/>
            <a:headEnd/>
            <a:tailEnd/>
          </a:ln>
          <a:effectLst/>
        </p:spPr>
        <p:txBody>
          <a:bodyPr>
            <a:spAutoFit/>
          </a:bodyPr>
          <a:lstStyle/>
          <a:p>
            <a:pPr algn="ctr" eaLnBrk="1" hangingPunct="1">
              <a:spcBef>
                <a:spcPct val="50000"/>
              </a:spcBef>
              <a:defRPr/>
            </a:pPr>
            <a:r>
              <a:rPr lang="en-US" sz="1800" b="1" dirty="0">
                <a:effectLst>
                  <a:outerShdw blurRad="38100" dist="38100" dir="2700000" algn="tl">
                    <a:srgbClr val="C0C0C0"/>
                  </a:outerShdw>
                </a:effectLst>
                <a:cs typeface="+mn-cs"/>
              </a:rPr>
              <a:t>Joan Marie Collins</a:t>
            </a:r>
          </a:p>
          <a:p>
            <a:pPr algn="ctr" eaLnBrk="1" hangingPunct="1">
              <a:spcBef>
                <a:spcPct val="50000"/>
              </a:spcBef>
              <a:defRPr/>
            </a:pPr>
            <a:r>
              <a:rPr lang="en-US" sz="1800" b="1" dirty="0">
                <a:effectLst>
                  <a:outerShdw blurRad="38100" dist="38100" dir="2700000" algn="tl">
                    <a:srgbClr val="C0C0C0"/>
                  </a:outerShdw>
                </a:effectLst>
                <a:cs typeface="+mn-cs"/>
              </a:rPr>
              <a:t>Police Communications Specialist Supervisor</a:t>
            </a:r>
          </a:p>
          <a:p>
            <a:pPr algn="ctr" eaLnBrk="1" hangingPunct="1">
              <a:spcBef>
                <a:spcPct val="50000"/>
              </a:spcBef>
              <a:defRPr/>
            </a:pPr>
            <a:r>
              <a:rPr lang="en-US" sz="1800" b="1" dirty="0">
                <a:effectLst>
                  <a:outerShdw blurRad="38100" dist="38100" dir="2700000" algn="tl">
                    <a:srgbClr val="C0C0C0"/>
                  </a:outerShdw>
                </a:effectLst>
                <a:cs typeface="+mn-cs"/>
              </a:rPr>
              <a:t>Alert Program Administrator</a:t>
            </a:r>
          </a:p>
        </p:txBody>
      </p:sp>
      <p:pic>
        <p:nvPicPr>
          <p:cNvPr id="30776" name="Picture 56">
            <a:extLst>
              <a:ext uri="{FF2B5EF4-FFF2-40B4-BE49-F238E27FC236}">
                <a16:creationId xmlns:a16="http://schemas.microsoft.com/office/drawing/2014/main" id="{E6142C99-96AF-4EE3-9EBD-E3EA31331A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59375"/>
          <a:stretch>
            <a:fillRect/>
          </a:stretch>
        </p:blipFill>
        <p:spPr bwMode="auto">
          <a:xfrm>
            <a:off x="1295400" y="304800"/>
            <a:ext cx="624840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0" name="Text Box 60">
            <a:extLst>
              <a:ext uri="{FF2B5EF4-FFF2-40B4-BE49-F238E27FC236}">
                <a16:creationId xmlns:a16="http://schemas.microsoft.com/office/drawing/2014/main" id="{396752C2-0744-4F34-BE0E-AC4365BEBE83}"/>
              </a:ext>
            </a:extLst>
          </p:cNvPr>
          <p:cNvSpPr txBox="1">
            <a:spLocks noChangeArrowheads="1"/>
          </p:cNvSpPr>
          <p:nvPr/>
        </p:nvSpPr>
        <p:spPr bwMode="auto">
          <a:xfrm>
            <a:off x="1524000" y="2430463"/>
            <a:ext cx="6096000" cy="304800"/>
          </a:xfrm>
          <a:prstGeom prst="rect">
            <a:avLst/>
          </a:prstGeom>
          <a:solidFill>
            <a:srgbClr val="FF7C80"/>
          </a:solidFill>
          <a:ln w="9525">
            <a:noFill/>
            <a:miter lim="800000"/>
            <a:headEnd/>
            <a:tailEnd/>
          </a:ln>
          <a:effectLst/>
        </p:spPr>
        <p:txBody>
          <a:bodyPr>
            <a:spAutoFit/>
          </a:bodyPr>
          <a:lstStyle/>
          <a:p>
            <a:pPr algn="ctr" eaLnBrk="1" hangingPunct="1">
              <a:spcBef>
                <a:spcPct val="50000"/>
              </a:spcBef>
              <a:defRPr/>
            </a:pPr>
            <a:r>
              <a:rPr lang="en-US" sz="1400" b="1" dirty="0">
                <a:solidFill>
                  <a:schemeClr val="folHlink"/>
                </a:solidFill>
                <a:effectLst>
                  <a:outerShdw blurRad="38100" dist="38100" dir="2700000" algn="tl">
                    <a:srgbClr val="000000"/>
                  </a:outerShdw>
                </a:effectLst>
                <a:cs typeface="+mn-cs"/>
              </a:rPr>
              <a:t>Thank you for your interest in helping to keep our children safe</a:t>
            </a:r>
            <a:r>
              <a:rPr lang="en-US" sz="1400" b="1" dirty="0">
                <a:effectLst>
                  <a:outerShdw blurRad="38100" dist="38100" dir="2700000" algn="tl">
                    <a:srgbClr val="FFFFFF"/>
                  </a:outerShdw>
                </a:effectLst>
                <a:cs typeface="+mn-cs"/>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2" fill="hold" nodeType="afterEffect">
                                  <p:stCondLst>
                                    <p:cond delay="1000"/>
                                  </p:stCondLst>
                                  <p:childTnLst>
                                    <p:set>
                                      <p:cBhvr>
                                        <p:cTn id="6" dur="1" fill="hold">
                                          <p:stCondLst>
                                            <p:cond delay="0"/>
                                          </p:stCondLst>
                                        </p:cTn>
                                        <p:tgtEl>
                                          <p:spTgt spid="30776"/>
                                        </p:tgtEl>
                                        <p:attrNameLst>
                                          <p:attrName>style.visibility</p:attrName>
                                        </p:attrNameLst>
                                      </p:cBhvr>
                                      <p:to>
                                        <p:strVal val="visible"/>
                                      </p:to>
                                    </p:set>
                                    <p:anim calcmode="lin" valueType="num">
                                      <p:cBhvr additive="base">
                                        <p:cTn id="7" dur="5000" fill="hold"/>
                                        <p:tgtEl>
                                          <p:spTgt spid="30776"/>
                                        </p:tgtEl>
                                        <p:attrNameLst>
                                          <p:attrName>ppt_x</p:attrName>
                                        </p:attrNameLst>
                                      </p:cBhvr>
                                      <p:tavLst>
                                        <p:tav tm="0">
                                          <p:val>
                                            <p:strVal val="1+#ppt_w/2"/>
                                          </p:val>
                                        </p:tav>
                                        <p:tav tm="100000">
                                          <p:val>
                                            <p:strVal val="#ppt_x"/>
                                          </p:val>
                                        </p:tav>
                                      </p:tavLst>
                                    </p:anim>
                                    <p:anim calcmode="lin" valueType="num">
                                      <p:cBhvr additive="base">
                                        <p:cTn id="8" dur="5000" fill="hold"/>
                                        <p:tgtEl>
                                          <p:spTgt spid="3077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6000"/>
                            </p:stCondLst>
                            <p:childTnLst>
                              <p:par>
                                <p:cTn id="10" presetID="18" presetClass="entr" presetSubtype="3" fill="hold" grpId="0" nodeType="afterEffect">
                                  <p:stCondLst>
                                    <p:cond delay="1000"/>
                                  </p:stCondLst>
                                  <p:childTnLst>
                                    <p:set>
                                      <p:cBhvr>
                                        <p:cTn id="11" dur="1" fill="hold">
                                          <p:stCondLst>
                                            <p:cond delay="0"/>
                                          </p:stCondLst>
                                        </p:cTn>
                                        <p:tgtEl>
                                          <p:spTgt spid="30760"/>
                                        </p:tgtEl>
                                        <p:attrNameLst>
                                          <p:attrName>style.visibility</p:attrName>
                                        </p:attrNameLst>
                                      </p:cBhvr>
                                      <p:to>
                                        <p:strVal val="visible"/>
                                      </p:to>
                                    </p:set>
                                    <p:animEffect transition="in" filter="strips(upRight)">
                                      <p:cBhvr>
                                        <p:cTn id="12" dur="500"/>
                                        <p:tgtEl>
                                          <p:spTgt spid="307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0"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076">
            <a:extLst>
              <a:ext uri="{FF2B5EF4-FFF2-40B4-BE49-F238E27FC236}">
                <a16:creationId xmlns:a16="http://schemas.microsoft.com/office/drawing/2014/main" id="{A8D4E758-A1E6-4F12-9BC3-CB457F582D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750" t="25000" r="50868" b="59773"/>
          <a:stretch>
            <a:fillRect/>
          </a:stretch>
        </p:blipFill>
        <p:spPr bwMode="auto">
          <a:xfrm>
            <a:off x="1447800" y="3124200"/>
            <a:ext cx="37338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WordArt 3074">
            <a:extLst>
              <a:ext uri="{FF2B5EF4-FFF2-40B4-BE49-F238E27FC236}">
                <a16:creationId xmlns:a16="http://schemas.microsoft.com/office/drawing/2014/main" id="{72A2E1A3-FA54-4F1E-A8E5-CF58CF2C3C42}"/>
              </a:ext>
            </a:extLst>
          </p:cNvPr>
          <p:cNvSpPr>
            <a:spLocks noChangeArrowheads="1" noChangeShapeType="1" noTextEdit="1"/>
          </p:cNvSpPr>
          <p:nvPr/>
        </p:nvSpPr>
        <p:spPr bwMode="auto">
          <a:xfrm>
            <a:off x="1371600" y="609600"/>
            <a:ext cx="5715000" cy="7334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200" b="1" kern="10">
                <a:gradFill rotWithShape="1">
                  <a:gsLst>
                    <a:gs pos="0">
                      <a:schemeClr val="accent2"/>
                    </a:gs>
                    <a:gs pos="100000">
                      <a:srgbClr val="CC0000"/>
                    </a:gs>
                  </a:gsLst>
                  <a:lin ang="5400000" scaled="1"/>
                </a:gradFill>
                <a:effectLst>
                  <a:outerShdw dist="35921" dir="2700000" algn="ctr" rotWithShape="0">
                    <a:srgbClr val="C0C0C0"/>
                  </a:outerShdw>
                </a:effectLst>
                <a:latin typeface="Impact" panose="020B0806030902050204" pitchFamily="34" charset="0"/>
              </a:rPr>
              <a:t>AMBER Alert Awareness Day</a:t>
            </a:r>
          </a:p>
        </p:txBody>
      </p:sp>
      <p:sp>
        <p:nvSpPr>
          <p:cNvPr id="7172" name="Text Box 3075">
            <a:extLst>
              <a:ext uri="{FF2B5EF4-FFF2-40B4-BE49-F238E27FC236}">
                <a16:creationId xmlns:a16="http://schemas.microsoft.com/office/drawing/2014/main" id="{E831CFF1-B94D-4AB0-BCAB-7A977DCCFDA2}"/>
              </a:ext>
            </a:extLst>
          </p:cNvPr>
          <p:cNvSpPr txBox="1">
            <a:spLocks noChangeArrowheads="1"/>
          </p:cNvSpPr>
          <p:nvPr/>
        </p:nvSpPr>
        <p:spPr bwMode="auto">
          <a:xfrm>
            <a:off x="2743200" y="2743200"/>
            <a:ext cx="45720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600" b="1">
                <a:solidFill>
                  <a:schemeClr val="tx2"/>
                </a:solidFill>
                <a:latin typeface="Verdana" panose="020B0604030504040204" pitchFamily="34" charset="0"/>
              </a:rPr>
              <a:t>On January 13, communities across the country will observe </a:t>
            </a:r>
          </a:p>
          <a:p>
            <a:pPr algn="ctr" eaLnBrk="1" hangingPunct="1">
              <a:spcBef>
                <a:spcPct val="0"/>
              </a:spcBef>
              <a:buClrTx/>
              <a:buSzTx/>
              <a:buFontTx/>
              <a:buNone/>
            </a:pPr>
            <a:r>
              <a:rPr lang="en-US" altLang="en-US" sz="1600" b="1">
                <a:solidFill>
                  <a:schemeClr val="tx2"/>
                </a:solidFill>
                <a:latin typeface="Verdana" panose="020B0604030504040204" pitchFamily="34" charset="0"/>
              </a:rPr>
              <a:t>National AMBER Alert Awareness Day – a day to recognize</a:t>
            </a:r>
          </a:p>
          <a:p>
            <a:pPr algn="ctr" eaLnBrk="1" hangingPunct="1">
              <a:spcBef>
                <a:spcPct val="0"/>
              </a:spcBef>
              <a:buClrTx/>
              <a:buSzTx/>
              <a:buFontTx/>
              <a:buNone/>
            </a:pPr>
            <a:r>
              <a:rPr lang="en-US" altLang="en-US" sz="1600" b="1">
                <a:solidFill>
                  <a:schemeClr val="tx2"/>
                </a:solidFill>
                <a:latin typeface="Verdana" panose="020B0604030504040204" pitchFamily="34" charset="0"/>
              </a:rPr>
              <a:t> the collaborative efforts and successes of the </a:t>
            </a:r>
            <a:r>
              <a:rPr lang="en-US" altLang="en-US" sz="1600" b="1">
                <a:solidFill>
                  <a:schemeClr val="hlink"/>
                </a:solidFill>
                <a:latin typeface="Verdana" panose="020B0604030504040204" pitchFamily="34" charset="0"/>
              </a:rPr>
              <a:t>AMBER Alert</a:t>
            </a:r>
          </a:p>
          <a:p>
            <a:pPr algn="ctr" eaLnBrk="1" hangingPunct="1">
              <a:spcBef>
                <a:spcPct val="0"/>
              </a:spcBef>
              <a:buClrTx/>
              <a:buSzTx/>
              <a:buFontTx/>
              <a:buNone/>
            </a:pPr>
            <a:r>
              <a:rPr lang="en-US" altLang="en-US" sz="1600" b="1">
                <a:solidFill>
                  <a:schemeClr val="tx2"/>
                </a:solidFill>
                <a:latin typeface="Verdana" panose="020B0604030504040204" pitchFamily="34" charset="0"/>
              </a:rPr>
              <a:t> program to assist in the recovery of abducted children. </a:t>
            </a:r>
          </a:p>
        </p:txBody>
      </p:sp>
      <p:sp>
        <p:nvSpPr>
          <p:cNvPr id="7173" name="AutoShape 3077">
            <a:hlinkClick r:id="" action="ppaction://hlinkshowjump?jump=nextslide" highlightClick="1"/>
            <a:extLst>
              <a:ext uri="{FF2B5EF4-FFF2-40B4-BE49-F238E27FC236}">
                <a16:creationId xmlns:a16="http://schemas.microsoft.com/office/drawing/2014/main" id="{085EE9C0-F1B1-4091-BB99-26EEE6105197}"/>
              </a:ext>
            </a:extLst>
          </p:cNvPr>
          <p:cNvSpPr>
            <a:spLocks noChangeArrowheads="1"/>
          </p:cNvSpPr>
          <p:nvPr/>
        </p:nvSpPr>
        <p:spPr bwMode="auto">
          <a:xfrm>
            <a:off x="8534400" y="6248400"/>
            <a:ext cx="381000" cy="381000"/>
          </a:xfrm>
          <a:prstGeom prst="actionButtonForwardNext">
            <a:avLst/>
          </a:prstGeom>
          <a:solidFill>
            <a:schemeClr val="fo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endParaRPr lang="en-US" altLang="en-US" sz="2400"/>
          </a:p>
        </p:txBody>
      </p:sp>
      <p:pic>
        <p:nvPicPr>
          <p:cNvPr id="7174" name="Picture 3078">
            <a:extLst>
              <a:ext uri="{FF2B5EF4-FFF2-40B4-BE49-F238E27FC236}">
                <a16:creationId xmlns:a16="http://schemas.microsoft.com/office/drawing/2014/main" id="{B4D7166A-729B-4F11-92A4-AE15993E12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125" t="4868" r="-2127" b="20285"/>
          <a:stretch>
            <a:fillRect/>
          </a:stretch>
        </p:blipFill>
        <p:spPr bwMode="auto">
          <a:xfrm>
            <a:off x="1676400" y="2286000"/>
            <a:ext cx="10668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5" name="Group 3079">
            <a:extLst>
              <a:ext uri="{FF2B5EF4-FFF2-40B4-BE49-F238E27FC236}">
                <a16:creationId xmlns:a16="http://schemas.microsoft.com/office/drawing/2014/main" id="{BBBB7AD6-6E1C-403C-A781-02C7661F846F}"/>
              </a:ext>
            </a:extLst>
          </p:cNvPr>
          <p:cNvGrpSpPr>
            <a:grpSpLocks/>
          </p:cNvGrpSpPr>
          <p:nvPr/>
        </p:nvGrpSpPr>
        <p:grpSpPr bwMode="auto">
          <a:xfrm>
            <a:off x="6096000" y="4572000"/>
            <a:ext cx="1143000" cy="1295400"/>
            <a:chOff x="4560" y="192"/>
            <a:chExt cx="720" cy="816"/>
          </a:xfrm>
        </p:grpSpPr>
        <p:pic>
          <p:nvPicPr>
            <p:cNvPr id="7176" name="Picture 3080">
              <a:extLst>
                <a:ext uri="{FF2B5EF4-FFF2-40B4-BE49-F238E27FC236}">
                  <a16:creationId xmlns:a16="http://schemas.microsoft.com/office/drawing/2014/main" id="{0E3C4D73-F406-4A16-9478-BDE7C1B996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066" t="5571" r="5791" b="1585"/>
            <a:stretch>
              <a:fillRect/>
            </a:stretch>
          </p:blipFill>
          <p:spPr bwMode="auto">
            <a:xfrm>
              <a:off x="4704" y="192"/>
              <a:ext cx="533"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WordArt 3081">
              <a:extLst>
                <a:ext uri="{FF2B5EF4-FFF2-40B4-BE49-F238E27FC236}">
                  <a16:creationId xmlns:a16="http://schemas.microsoft.com/office/drawing/2014/main" id="{F8483F2A-DE26-4A15-AD55-91AC8986E599}"/>
                </a:ext>
              </a:extLst>
            </p:cNvPr>
            <p:cNvSpPr>
              <a:spLocks noChangeArrowheads="1" noChangeShapeType="1" noTextEdit="1"/>
            </p:cNvSpPr>
            <p:nvPr/>
          </p:nvSpPr>
          <p:spPr bwMode="auto">
            <a:xfrm>
              <a:off x="4560" y="336"/>
              <a:ext cx="720" cy="288"/>
            </a:xfrm>
            <a:prstGeom prst="rect">
              <a:avLst/>
            </a:prstGeom>
          </p:spPr>
          <p:txBody>
            <a:bodyPr wrap="none" fromWordArt="1">
              <a:prstTxWarp prst="textCascadeUp">
                <a:avLst>
                  <a:gd name="adj" fmla="val 44444"/>
                </a:avLst>
              </a:prstTxWarp>
              <a:scene3d>
                <a:camera prst="legacyPerspectiveFront">
                  <a:rot lat="20519994" lon="1080000" rev="0"/>
                </a:camera>
                <a:lightRig rig="legacyHarsh2" dir="b"/>
              </a:scene3d>
              <a:sp3d extrusionH="430200" prstMaterial="legacyMatte">
                <a:extrusionClr>
                  <a:srgbClr val="FF6600"/>
                </a:extrusionClr>
                <a:contourClr>
                  <a:srgbClr val="FFE701"/>
                </a:contourClr>
              </a:sp3d>
            </a:bodyPr>
            <a:lstStyle/>
            <a:p>
              <a:pPr algn="ctr"/>
              <a:r>
                <a:rPr lang="en-US" sz="1400" kern="10">
                  <a:ln w="9525">
                    <a:round/>
                    <a:headEnd/>
                    <a:tailEnd/>
                  </a:ln>
                  <a:gradFill rotWithShape="1">
                    <a:gsLst>
                      <a:gs pos="0">
                        <a:srgbClr val="FFE701"/>
                      </a:gs>
                      <a:gs pos="100000">
                        <a:srgbClr val="FE3E02"/>
                      </a:gs>
                    </a:gsLst>
                    <a:lin ang="5400000" scaled="1"/>
                  </a:gradFill>
                  <a:latin typeface="Gulim" panose="020B0503020000020004" pitchFamily="34" charset="-127"/>
                  <a:ea typeface="Gulim" panose="020B0503020000020004" pitchFamily="34" charset="-127"/>
                </a:rPr>
                <a:t>AMBER Alert</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14BD717B-43E4-485C-A1BA-B59261D00B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725" y="2133600"/>
            <a:ext cx="5557838" cy="424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AutoShape 47">
            <a:hlinkClick r:id="" action="ppaction://hlinkshowjump?jump=nextslide" highlightClick="1"/>
            <a:extLst>
              <a:ext uri="{FF2B5EF4-FFF2-40B4-BE49-F238E27FC236}">
                <a16:creationId xmlns:a16="http://schemas.microsoft.com/office/drawing/2014/main" id="{C5190139-7105-444C-9EC3-CCA538E8BFD3}"/>
              </a:ext>
            </a:extLst>
          </p:cNvPr>
          <p:cNvSpPr>
            <a:spLocks noChangeArrowheads="1"/>
          </p:cNvSpPr>
          <p:nvPr/>
        </p:nvSpPr>
        <p:spPr bwMode="auto">
          <a:xfrm>
            <a:off x="8534400" y="6248400"/>
            <a:ext cx="381000" cy="381000"/>
          </a:xfrm>
          <a:prstGeom prst="actionButtonForwardNext">
            <a:avLst/>
          </a:prstGeom>
          <a:solidFill>
            <a:schemeClr val="fo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endParaRPr lang="en-US" altLang="en-US" sz="2400"/>
          </a:p>
        </p:txBody>
      </p:sp>
      <p:sp>
        <p:nvSpPr>
          <p:cNvPr id="8196" name="Rectangle 13">
            <a:extLst>
              <a:ext uri="{FF2B5EF4-FFF2-40B4-BE49-F238E27FC236}">
                <a16:creationId xmlns:a16="http://schemas.microsoft.com/office/drawing/2014/main" id="{104B5ACB-6BF5-44F8-96CD-811FF58C6599}"/>
              </a:ext>
            </a:extLst>
          </p:cNvPr>
          <p:cNvSpPr>
            <a:spLocks noChangeArrowheads="1"/>
          </p:cNvSpPr>
          <p:nvPr/>
        </p:nvSpPr>
        <p:spPr bwMode="auto">
          <a:xfrm>
            <a:off x="762000" y="581025"/>
            <a:ext cx="64008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200" b="1">
                <a:latin typeface="Times New Roman" panose="02020603050405020304" pitchFamily="18" charset="0"/>
                <a:cs typeface="Times New Roman" panose="02020603050405020304" pitchFamily="18" charset="0"/>
              </a:rPr>
              <a:t>AMBER PLAN SUCCESS</a:t>
            </a:r>
            <a:r>
              <a:rPr lang="en-US" altLang="en-US" sz="1200">
                <a:latin typeface="Times New Roman" panose="02020603050405020304" pitchFamily="18" charset="0"/>
                <a:cs typeface="Times New Roman" panose="02020603050405020304" pitchFamily="18" charset="0"/>
              </a:rPr>
              <a:t> </a:t>
            </a:r>
            <a:br>
              <a:rPr lang="en-US" altLang="en-US" sz="1200">
                <a:latin typeface="Times New Roman" panose="02020603050405020304" pitchFamily="18" charset="0"/>
                <a:cs typeface="Times New Roman" panose="02020603050405020304" pitchFamily="18" charset="0"/>
              </a:rPr>
            </a:br>
            <a:r>
              <a:rPr lang="en-US" altLang="en-US" sz="1100">
                <a:latin typeface="Times New Roman" panose="02020603050405020304" pitchFamily="18" charset="0"/>
                <a:cs typeface="Times New Roman" panose="02020603050405020304" pitchFamily="18" charset="0"/>
              </a:rPr>
              <a:t>NCMEC reports that there are 86 AMBER Plans on the local, regional and statewide levels</a:t>
            </a:r>
          </a:p>
          <a:p>
            <a:pPr algn="ctr" eaLnBrk="1" hangingPunct="1">
              <a:spcBef>
                <a:spcPct val="0"/>
              </a:spcBef>
              <a:buClrTx/>
              <a:buSzTx/>
              <a:buFontTx/>
              <a:buNone/>
            </a:pPr>
            <a:r>
              <a:rPr lang="en-US" altLang="en-US" sz="1100">
                <a:latin typeface="Times New Roman" panose="02020603050405020304" pitchFamily="18" charset="0"/>
                <a:cs typeface="Times New Roman" panose="02020603050405020304" pitchFamily="18" charset="0"/>
              </a:rPr>
              <a:t> (53 Statewide, 22 Regional, and 11 Local)   </a:t>
            </a:r>
          </a:p>
          <a:p>
            <a:pPr algn="ctr" eaLnBrk="1" hangingPunct="1">
              <a:spcBef>
                <a:spcPct val="0"/>
              </a:spcBef>
              <a:buClrTx/>
              <a:buSzTx/>
              <a:buFontTx/>
              <a:buNone/>
            </a:pPr>
            <a:r>
              <a:rPr lang="en-US" altLang="en-US" sz="1100">
                <a:latin typeface="Times New Roman" panose="02020603050405020304" pitchFamily="18" charset="0"/>
                <a:cs typeface="Times New Roman" panose="02020603050405020304" pitchFamily="18" charset="0"/>
              </a:rPr>
              <a:t>Visit:  www.missingkids.com for current data on plans and successes.  </a:t>
            </a:r>
          </a:p>
        </p:txBody>
      </p:sp>
      <p:grpSp>
        <p:nvGrpSpPr>
          <p:cNvPr id="8197" name="Group 39">
            <a:extLst>
              <a:ext uri="{FF2B5EF4-FFF2-40B4-BE49-F238E27FC236}">
                <a16:creationId xmlns:a16="http://schemas.microsoft.com/office/drawing/2014/main" id="{F2F2D480-A999-4CC8-A3A1-51195A23A5BA}"/>
              </a:ext>
            </a:extLst>
          </p:cNvPr>
          <p:cNvGrpSpPr>
            <a:grpSpLocks/>
          </p:cNvGrpSpPr>
          <p:nvPr/>
        </p:nvGrpSpPr>
        <p:grpSpPr bwMode="auto">
          <a:xfrm>
            <a:off x="5792788" y="2816225"/>
            <a:ext cx="3048000" cy="3048000"/>
            <a:chOff x="3984" y="336"/>
            <a:chExt cx="1584" cy="1584"/>
          </a:xfrm>
        </p:grpSpPr>
        <p:pic>
          <p:nvPicPr>
            <p:cNvPr id="8198" name="Picture 9">
              <a:extLst>
                <a:ext uri="{FF2B5EF4-FFF2-40B4-BE49-F238E27FC236}">
                  <a16:creationId xmlns:a16="http://schemas.microsoft.com/office/drawing/2014/main" id="{34E23EFA-B9FE-4152-83F8-2C76619C0F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748" t="2249" r="2275"/>
            <a:stretch>
              <a:fillRect/>
            </a:stretch>
          </p:blipFill>
          <p:spPr bwMode="auto">
            <a:xfrm>
              <a:off x="3984" y="336"/>
              <a:ext cx="1584"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11">
              <a:extLst>
                <a:ext uri="{FF2B5EF4-FFF2-40B4-BE49-F238E27FC236}">
                  <a16:creationId xmlns:a16="http://schemas.microsoft.com/office/drawing/2014/main" id="{115A639E-D547-4D44-8446-0AB0794701AC}"/>
                </a:ext>
              </a:extLst>
            </p:cNvPr>
            <p:cNvSpPr txBox="1">
              <a:spLocks noChangeArrowheads="1"/>
            </p:cNvSpPr>
            <p:nvPr/>
          </p:nvSpPr>
          <p:spPr bwMode="auto">
            <a:xfrm>
              <a:off x="4338" y="1524"/>
              <a:ext cx="828" cy="192"/>
            </a:xfrm>
            <a:prstGeom prst="rect">
              <a:avLst/>
            </a:prstGeom>
            <a:noFill/>
            <a:ln w="9525">
              <a:noFill/>
              <a:miter lim="800000"/>
              <a:headEnd/>
              <a:tailEnd/>
            </a:ln>
            <a:effectLst/>
          </p:spPr>
          <p:txBody>
            <a:bodyPr>
              <a:spAutoFit/>
            </a:bodyPr>
            <a:lstStyle/>
            <a:p>
              <a:pPr algn="ctr" eaLnBrk="1" hangingPunct="1">
                <a:spcBef>
                  <a:spcPct val="50000"/>
                </a:spcBef>
                <a:defRPr/>
              </a:pPr>
              <a:r>
                <a:rPr lang="en-US" sz="1800" b="1" dirty="0">
                  <a:solidFill>
                    <a:srgbClr val="CC0000"/>
                  </a:solidFill>
                  <a:effectLst>
                    <a:outerShdw blurRad="38100" dist="38100" dir="2700000" algn="tl">
                      <a:srgbClr val="C0C0C0"/>
                    </a:outerShdw>
                  </a:effectLst>
                  <a:cs typeface="+mn-cs"/>
                </a:rPr>
                <a:t>March 2018</a:t>
              </a:r>
            </a:p>
          </p:txBody>
        </p:sp>
        <p:sp>
          <p:nvSpPr>
            <p:cNvPr id="8200" name="Text Box 38">
              <a:extLst>
                <a:ext uri="{FF2B5EF4-FFF2-40B4-BE49-F238E27FC236}">
                  <a16:creationId xmlns:a16="http://schemas.microsoft.com/office/drawing/2014/main" id="{6EB8CE96-E8A4-4C5F-B0F4-43F84EB1A051}"/>
                </a:ext>
              </a:extLst>
            </p:cNvPr>
            <p:cNvSpPr txBox="1">
              <a:spLocks noChangeArrowheads="1"/>
            </p:cNvSpPr>
            <p:nvPr/>
          </p:nvSpPr>
          <p:spPr bwMode="auto">
            <a:xfrm>
              <a:off x="4224" y="480"/>
              <a:ext cx="1056" cy="721"/>
            </a:xfrm>
            <a:prstGeom prst="rect">
              <a:avLst/>
            </a:prstGeom>
            <a:solidFill>
              <a:schemeClr val="bg1"/>
            </a:solidFill>
            <a:ln w="9525">
              <a:solidFill>
                <a:schemeClr val="tx1"/>
              </a:solidFill>
              <a:miter lim="800000"/>
              <a:headEnd/>
              <a:tailEnd/>
            </a:ln>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50000"/>
                </a:spcBef>
                <a:buClrTx/>
                <a:buSzTx/>
                <a:buFontTx/>
                <a:buNone/>
              </a:pPr>
              <a:r>
                <a:rPr lang="en-US" altLang="en-US" sz="800" b="1"/>
                <a:t>AMBER Plan Statistics:</a:t>
              </a:r>
            </a:p>
            <a:p>
              <a:pPr algn="ctr" eaLnBrk="1" hangingPunct="1">
                <a:spcBef>
                  <a:spcPct val="50000"/>
                </a:spcBef>
                <a:buClrTx/>
                <a:buSzTx/>
                <a:buFontTx/>
                <a:buNone/>
              </a:pPr>
              <a:r>
                <a:rPr lang="en-US" altLang="en-US" sz="800" b="1"/>
                <a:t>Successful  Recoveries….924</a:t>
              </a:r>
            </a:p>
            <a:p>
              <a:pPr algn="ctr" eaLnBrk="1" hangingPunct="1">
                <a:spcBef>
                  <a:spcPct val="50000"/>
                </a:spcBef>
                <a:buClrTx/>
                <a:buSzTx/>
                <a:buFontTx/>
                <a:buNone/>
              </a:pPr>
              <a:r>
                <a:rPr lang="en-US" altLang="en-US" sz="800" b="1"/>
                <a:t>Total Plans Nationwide…86</a:t>
              </a:r>
            </a:p>
            <a:p>
              <a:pPr algn="ctr" eaLnBrk="1" hangingPunct="1">
                <a:spcBef>
                  <a:spcPct val="50000"/>
                </a:spcBef>
                <a:buClrTx/>
                <a:buSzTx/>
                <a:buFontTx/>
                <a:buNone/>
              </a:pPr>
              <a:r>
                <a:rPr lang="en-US" altLang="en-US" sz="800" b="1"/>
                <a:t>   Statewide...53</a:t>
              </a:r>
            </a:p>
            <a:p>
              <a:pPr algn="ctr" eaLnBrk="1" hangingPunct="1">
                <a:spcBef>
                  <a:spcPct val="50000"/>
                </a:spcBef>
                <a:buClrTx/>
                <a:buSzTx/>
                <a:buFontTx/>
                <a:buNone/>
              </a:pPr>
              <a:r>
                <a:rPr lang="en-US" altLang="en-US" sz="800" b="1"/>
                <a:t>Regional…….22</a:t>
              </a:r>
            </a:p>
            <a:p>
              <a:pPr algn="ctr" eaLnBrk="1" hangingPunct="1">
                <a:spcBef>
                  <a:spcPct val="50000"/>
                </a:spcBef>
                <a:buClrTx/>
                <a:buSzTx/>
                <a:buFontTx/>
                <a:buNone/>
              </a:pPr>
              <a:r>
                <a:rPr lang="en-US" altLang="en-US" sz="800" b="1"/>
                <a:t>Local………...11</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logo State Color 1">
            <a:extLst>
              <a:ext uri="{FF2B5EF4-FFF2-40B4-BE49-F238E27FC236}">
                <a16:creationId xmlns:a16="http://schemas.microsoft.com/office/drawing/2014/main" id="{58C11438-F598-49B3-98C2-0E7B6B956B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152400"/>
            <a:ext cx="1143000" cy="1031875"/>
          </a:xfrm>
          <a:prstGeom prst="rect">
            <a:avLst/>
          </a:prstGeom>
          <a:noFill/>
          <a:ln w="9525">
            <a:solidFill>
              <a:schemeClr val="tx1"/>
            </a:solidFill>
            <a:miter lim="800000"/>
            <a:headEnd/>
            <a:tailEnd/>
          </a:ln>
          <a:effectLst>
            <a:outerShdw dist="107763" dir="189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32771" name="Rectangle 3">
            <a:extLst>
              <a:ext uri="{FF2B5EF4-FFF2-40B4-BE49-F238E27FC236}">
                <a16:creationId xmlns:a16="http://schemas.microsoft.com/office/drawing/2014/main" id="{D078A47F-3C39-4108-A303-95F8C74A5BBD}"/>
              </a:ext>
            </a:extLst>
          </p:cNvPr>
          <p:cNvSpPr>
            <a:spLocks noChangeArrowheads="1"/>
          </p:cNvSpPr>
          <p:nvPr/>
        </p:nvSpPr>
        <p:spPr bwMode="auto">
          <a:xfrm>
            <a:off x="1219200" y="1219200"/>
            <a:ext cx="7337425" cy="488950"/>
          </a:xfrm>
          <a:prstGeom prst="rect">
            <a:avLst/>
          </a:prstGeom>
          <a:noFill/>
          <a:ln w="9525">
            <a:noFill/>
            <a:miter lim="800000"/>
            <a:headEnd/>
            <a:tailEnd/>
          </a:ln>
          <a:effectLst/>
        </p:spPr>
        <p:txBody>
          <a:bodyPr wrap="none">
            <a:spAutoFit/>
          </a:bodyPr>
          <a:lstStyle/>
          <a:p>
            <a:pPr>
              <a:spcBef>
                <a:spcPct val="50000"/>
              </a:spcBef>
              <a:defRPr/>
            </a:pPr>
            <a:r>
              <a:rPr lang="en-US" sz="2600">
                <a:solidFill>
                  <a:schemeClr val="tx2"/>
                </a:solidFill>
                <a:effectLst>
                  <a:outerShdw blurRad="38100" dist="38100" dir="2700000" algn="tl">
                    <a:srgbClr val="C0C0C0"/>
                  </a:outerShdw>
                </a:effectLst>
                <a:latin typeface="Arial Black" pitchFamily="34" charset="0"/>
                <a:cs typeface="+mn-cs"/>
              </a:rPr>
              <a:t>Working </a:t>
            </a:r>
            <a:r>
              <a:rPr lang="en-US" sz="2600">
                <a:solidFill>
                  <a:srgbClr val="0000CC"/>
                </a:solidFill>
                <a:effectLst>
                  <a:outerShdw blurRad="38100" dist="38100" dir="2700000" algn="tl">
                    <a:srgbClr val="C0C0C0"/>
                  </a:outerShdw>
                </a:effectLst>
                <a:latin typeface="Arial Black" pitchFamily="34" charset="0"/>
                <a:cs typeface="+mn-cs"/>
              </a:rPr>
              <a:t>Together</a:t>
            </a:r>
            <a:r>
              <a:rPr lang="en-US" sz="2600">
                <a:solidFill>
                  <a:schemeClr val="tx2"/>
                </a:solidFill>
                <a:effectLst>
                  <a:outerShdw blurRad="38100" dist="38100" dir="2700000" algn="tl">
                    <a:srgbClr val="C0C0C0"/>
                  </a:outerShdw>
                </a:effectLst>
                <a:latin typeface="Arial Black" pitchFamily="34" charset="0"/>
                <a:cs typeface="+mn-cs"/>
              </a:rPr>
              <a:t> for a Safer Tomorrow</a:t>
            </a:r>
          </a:p>
        </p:txBody>
      </p:sp>
      <p:grpSp>
        <p:nvGrpSpPr>
          <p:cNvPr id="10244" name="Group 69">
            <a:extLst>
              <a:ext uri="{FF2B5EF4-FFF2-40B4-BE49-F238E27FC236}">
                <a16:creationId xmlns:a16="http://schemas.microsoft.com/office/drawing/2014/main" id="{7325E247-2634-4DB2-AB38-DECDB8723493}"/>
              </a:ext>
            </a:extLst>
          </p:cNvPr>
          <p:cNvGrpSpPr>
            <a:grpSpLocks/>
          </p:cNvGrpSpPr>
          <p:nvPr/>
        </p:nvGrpSpPr>
        <p:grpSpPr bwMode="auto">
          <a:xfrm>
            <a:off x="228600" y="1905000"/>
            <a:ext cx="8658225" cy="4648200"/>
            <a:chOff x="144" y="1200"/>
            <a:chExt cx="5454" cy="2928"/>
          </a:xfrm>
        </p:grpSpPr>
        <p:pic>
          <p:nvPicPr>
            <p:cNvPr id="10248" name="Picture 45">
              <a:extLst>
                <a:ext uri="{FF2B5EF4-FFF2-40B4-BE49-F238E27FC236}">
                  <a16:creationId xmlns:a16="http://schemas.microsoft.com/office/drawing/2014/main" id="{26AA045E-C938-4EC5-A2D1-F6A59E5870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8" y="2592"/>
              <a:ext cx="432"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19">
              <a:extLst>
                <a:ext uri="{FF2B5EF4-FFF2-40B4-BE49-F238E27FC236}">
                  <a16:creationId xmlns:a16="http://schemas.microsoft.com/office/drawing/2014/main" id="{7651DB9E-1DAE-4BC0-A5DB-64C42838A5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8" y="2256"/>
              <a:ext cx="431"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18">
              <a:extLst>
                <a:ext uri="{FF2B5EF4-FFF2-40B4-BE49-F238E27FC236}">
                  <a16:creationId xmlns:a16="http://schemas.microsoft.com/office/drawing/2014/main" id="{FCC74710-F579-42A9-A03D-E0CD1DDC03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8" y="1200"/>
              <a:ext cx="392"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48">
              <a:extLst>
                <a:ext uri="{FF2B5EF4-FFF2-40B4-BE49-F238E27FC236}">
                  <a16:creationId xmlns:a16="http://schemas.microsoft.com/office/drawing/2014/main" id="{1BE7D38F-7C9E-4657-84D7-93C98DFBBC5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48" y="1728"/>
              <a:ext cx="432"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4">
              <a:extLst>
                <a:ext uri="{FF2B5EF4-FFF2-40B4-BE49-F238E27FC236}">
                  <a16:creationId xmlns:a16="http://schemas.microsoft.com/office/drawing/2014/main" id="{A23E6576-8246-4E2F-BD45-417D4B0EA98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2" y="2160"/>
              <a:ext cx="472"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5">
              <a:extLst>
                <a:ext uri="{FF2B5EF4-FFF2-40B4-BE49-F238E27FC236}">
                  <a16:creationId xmlns:a16="http://schemas.microsoft.com/office/drawing/2014/main" id="{EDEEC79F-096E-4750-9F32-123583B41F6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60" y="1536"/>
              <a:ext cx="549"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4" name="Picture 6">
              <a:extLst>
                <a:ext uri="{FF2B5EF4-FFF2-40B4-BE49-F238E27FC236}">
                  <a16:creationId xmlns:a16="http://schemas.microsoft.com/office/drawing/2014/main" id="{50456CA8-7B52-42F7-8AC7-CA603DE2636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12" y="1200"/>
              <a:ext cx="472"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5" name="Picture 7">
              <a:extLst>
                <a:ext uri="{FF2B5EF4-FFF2-40B4-BE49-F238E27FC236}">
                  <a16:creationId xmlns:a16="http://schemas.microsoft.com/office/drawing/2014/main" id="{37D080AD-6E15-45E6-8CBE-A8EEDDD8DF0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40" y="1440"/>
              <a:ext cx="432"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6" name="Picture 8">
              <a:extLst>
                <a:ext uri="{FF2B5EF4-FFF2-40B4-BE49-F238E27FC236}">
                  <a16:creationId xmlns:a16="http://schemas.microsoft.com/office/drawing/2014/main" id="{AA23B6A8-734A-4471-89E3-AB96718E6E8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52" y="1872"/>
              <a:ext cx="471"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7" name="Picture 9">
              <a:extLst>
                <a:ext uri="{FF2B5EF4-FFF2-40B4-BE49-F238E27FC236}">
                  <a16:creationId xmlns:a16="http://schemas.microsoft.com/office/drawing/2014/main" id="{AD6F57DB-D7D2-43C4-9484-C9CE1A52B1B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6" y="3600"/>
              <a:ext cx="392"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8" name="Picture 10">
              <a:extLst>
                <a:ext uri="{FF2B5EF4-FFF2-40B4-BE49-F238E27FC236}">
                  <a16:creationId xmlns:a16="http://schemas.microsoft.com/office/drawing/2014/main" id="{B7D3FBD3-7E50-4E11-9C84-C281534894B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60" y="2352"/>
              <a:ext cx="471"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9" name="Picture 11">
              <a:extLst>
                <a:ext uri="{FF2B5EF4-FFF2-40B4-BE49-F238E27FC236}">
                  <a16:creationId xmlns:a16="http://schemas.microsoft.com/office/drawing/2014/main" id="{9CBAEFCC-5CD5-40B3-8511-E8EF69C9FE8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4" y="2016"/>
              <a:ext cx="471"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0" name="Picture 12">
              <a:extLst>
                <a:ext uri="{FF2B5EF4-FFF2-40B4-BE49-F238E27FC236}">
                  <a16:creationId xmlns:a16="http://schemas.microsoft.com/office/drawing/2014/main" id="{63AC588A-C077-4BC4-B0CE-77C3A832ADC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01" y="2064"/>
              <a:ext cx="511"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1" name="Picture 14">
              <a:extLst>
                <a:ext uri="{FF2B5EF4-FFF2-40B4-BE49-F238E27FC236}">
                  <a16:creationId xmlns:a16="http://schemas.microsoft.com/office/drawing/2014/main" id="{3E81CEF7-C6C9-41E5-AD38-71DFAF7AA75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52" y="3312"/>
              <a:ext cx="432"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2" name="Picture 16">
              <a:extLst>
                <a:ext uri="{FF2B5EF4-FFF2-40B4-BE49-F238E27FC236}">
                  <a16:creationId xmlns:a16="http://schemas.microsoft.com/office/drawing/2014/main" id="{A3A42BD9-CA6B-4ADC-BD6E-75EE21FB2A36}"/>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44" y="2640"/>
              <a:ext cx="471"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3" name="Picture 17">
              <a:extLst>
                <a:ext uri="{FF2B5EF4-FFF2-40B4-BE49-F238E27FC236}">
                  <a16:creationId xmlns:a16="http://schemas.microsoft.com/office/drawing/2014/main" id="{1095A277-9F2F-4CDB-A2BF-070CBA526F64}"/>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464" y="2880"/>
              <a:ext cx="432"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4" name="Picture 21">
              <a:extLst>
                <a:ext uri="{FF2B5EF4-FFF2-40B4-BE49-F238E27FC236}">
                  <a16:creationId xmlns:a16="http://schemas.microsoft.com/office/drawing/2014/main" id="{DD386FC8-6070-43BA-9909-EA50C19C80FC}"/>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72" y="2784"/>
              <a:ext cx="550"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5" name="Picture 22">
              <a:extLst>
                <a:ext uri="{FF2B5EF4-FFF2-40B4-BE49-F238E27FC236}">
                  <a16:creationId xmlns:a16="http://schemas.microsoft.com/office/drawing/2014/main" id="{0482AFFE-4902-44A6-805D-35CFF15D4996}"/>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120" y="1200"/>
              <a:ext cx="432"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6" name="Picture 23">
              <a:extLst>
                <a:ext uri="{FF2B5EF4-FFF2-40B4-BE49-F238E27FC236}">
                  <a16:creationId xmlns:a16="http://schemas.microsoft.com/office/drawing/2014/main" id="{FF40532E-9896-4E86-822E-DAC305AB8F3E}"/>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128" y="1344"/>
              <a:ext cx="471"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7" name="Picture 25">
              <a:extLst>
                <a:ext uri="{FF2B5EF4-FFF2-40B4-BE49-F238E27FC236}">
                  <a16:creationId xmlns:a16="http://schemas.microsoft.com/office/drawing/2014/main" id="{6E9728B3-5B3B-4885-9E90-1B4AA0FA3F62}"/>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120" y="1776"/>
              <a:ext cx="471"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8" name="Picture 26">
              <a:extLst>
                <a:ext uri="{FF2B5EF4-FFF2-40B4-BE49-F238E27FC236}">
                  <a16:creationId xmlns:a16="http://schemas.microsoft.com/office/drawing/2014/main" id="{876D98EF-4C54-4E3F-A5BB-24833D0A8119}"/>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088" y="1968"/>
              <a:ext cx="510"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9" name="Picture 27">
              <a:extLst>
                <a:ext uri="{FF2B5EF4-FFF2-40B4-BE49-F238E27FC236}">
                  <a16:creationId xmlns:a16="http://schemas.microsoft.com/office/drawing/2014/main" id="{6A5F7E56-240C-4A0F-8069-5F142076555D}"/>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936" y="2688"/>
              <a:ext cx="51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0" name="Picture 28">
              <a:extLst>
                <a:ext uri="{FF2B5EF4-FFF2-40B4-BE49-F238E27FC236}">
                  <a16:creationId xmlns:a16="http://schemas.microsoft.com/office/drawing/2014/main" id="{F0DCE248-63B0-4363-907B-3CC471AC0790}"/>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824" y="3552"/>
              <a:ext cx="471"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1" name="Picture 29">
              <a:extLst>
                <a:ext uri="{FF2B5EF4-FFF2-40B4-BE49-F238E27FC236}">
                  <a16:creationId xmlns:a16="http://schemas.microsoft.com/office/drawing/2014/main" id="{562D7AE2-F498-4F5D-94B5-5A133C62AFC9}"/>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776" y="2832"/>
              <a:ext cx="510"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2" name="Picture 30">
              <a:extLst>
                <a:ext uri="{FF2B5EF4-FFF2-40B4-BE49-F238E27FC236}">
                  <a16:creationId xmlns:a16="http://schemas.microsoft.com/office/drawing/2014/main" id="{4177AE6C-6649-47C5-81A3-5ACAEDAF1398}"/>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840" y="3360"/>
              <a:ext cx="471"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3" name="Picture 31">
              <a:extLst>
                <a:ext uri="{FF2B5EF4-FFF2-40B4-BE49-F238E27FC236}">
                  <a16:creationId xmlns:a16="http://schemas.microsoft.com/office/drawing/2014/main" id="{64681837-A42B-430E-A689-23ACF10DD886}"/>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880" y="3408"/>
              <a:ext cx="511"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4" name="Picture 33">
              <a:extLst>
                <a:ext uri="{FF2B5EF4-FFF2-40B4-BE49-F238E27FC236}">
                  <a16:creationId xmlns:a16="http://schemas.microsoft.com/office/drawing/2014/main" id="{E6F103BC-264B-4F7A-9C91-2ECE8B29796F}"/>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20" y="1488"/>
              <a:ext cx="432"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5" name="Picture 34">
              <a:extLst>
                <a:ext uri="{FF2B5EF4-FFF2-40B4-BE49-F238E27FC236}">
                  <a16:creationId xmlns:a16="http://schemas.microsoft.com/office/drawing/2014/main" id="{948CA4B0-9FB6-4928-99E0-798FEBDFD9BD}"/>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257" y="3264"/>
              <a:ext cx="47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6" name="Picture 35">
              <a:extLst>
                <a:ext uri="{FF2B5EF4-FFF2-40B4-BE49-F238E27FC236}">
                  <a16:creationId xmlns:a16="http://schemas.microsoft.com/office/drawing/2014/main" id="{FAA73A86-EBA6-46D8-B8A9-A944DD59450F}"/>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44" y="1344"/>
              <a:ext cx="510"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7" name="Picture 36">
              <a:extLst>
                <a:ext uri="{FF2B5EF4-FFF2-40B4-BE49-F238E27FC236}">
                  <a16:creationId xmlns:a16="http://schemas.microsoft.com/office/drawing/2014/main" id="{C7B12852-635A-4DF0-8C98-1CD545035965}"/>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832" y="2688"/>
              <a:ext cx="510"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8" name="Picture 37">
              <a:extLst>
                <a:ext uri="{FF2B5EF4-FFF2-40B4-BE49-F238E27FC236}">
                  <a16:creationId xmlns:a16="http://schemas.microsoft.com/office/drawing/2014/main" id="{C6795390-32E0-4DB7-B711-A6086823FA1C}"/>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728" y="2208"/>
              <a:ext cx="432"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9" name="Picture 38">
              <a:extLst>
                <a:ext uri="{FF2B5EF4-FFF2-40B4-BE49-F238E27FC236}">
                  <a16:creationId xmlns:a16="http://schemas.microsoft.com/office/drawing/2014/main" id="{5D0DEA16-3C6B-4879-A5DE-E988C76200AD}"/>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632" y="1584"/>
              <a:ext cx="471"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0" name="Picture 39">
              <a:extLst>
                <a:ext uri="{FF2B5EF4-FFF2-40B4-BE49-F238E27FC236}">
                  <a16:creationId xmlns:a16="http://schemas.microsoft.com/office/drawing/2014/main" id="{E85BB3E1-B8E8-4059-8FD6-38D13083EFCF}"/>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992" y="2688"/>
              <a:ext cx="431"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1" name="Picture 40">
              <a:extLst>
                <a:ext uri="{FF2B5EF4-FFF2-40B4-BE49-F238E27FC236}">
                  <a16:creationId xmlns:a16="http://schemas.microsoft.com/office/drawing/2014/main" id="{5C2F9285-5A26-45D8-BFF6-DDF978AB51D6}"/>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2304" y="2640"/>
              <a:ext cx="471"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2" name="Picture 41">
              <a:extLst>
                <a:ext uri="{FF2B5EF4-FFF2-40B4-BE49-F238E27FC236}">
                  <a16:creationId xmlns:a16="http://schemas.microsoft.com/office/drawing/2014/main" id="{0A27B828-CBB3-42EB-A3EE-94CD3C056BBB}"/>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2160" y="1872"/>
              <a:ext cx="471"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3" name="Picture 42">
              <a:extLst>
                <a:ext uri="{FF2B5EF4-FFF2-40B4-BE49-F238E27FC236}">
                  <a16:creationId xmlns:a16="http://schemas.microsoft.com/office/drawing/2014/main" id="{84C31D02-B3A9-4C3C-A79B-6B0B41DBCEB4}"/>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249" y="3312"/>
              <a:ext cx="471"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4" name="Picture 43">
              <a:extLst>
                <a:ext uri="{FF2B5EF4-FFF2-40B4-BE49-F238E27FC236}">
                  <a16:creationId xmlns:a16="http://schemas.microsoft.com/office/drawing/2014/main" id="{3BE5478C-94A9-4F63-B25D-474B73897BF9}"/>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4032" y="2016"/>
              <a:ext cx="511"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5" name="Picture 46">
              <a:extLst>
                <a:ext uri="{FF2B5EF4-FFF2-40B4-BE49-F238E27FC236}">
                  <a16:creationId xmlns:a16="http://schemas.microsoft.com/office/drawing/2014/main" id="{34CD799A-5E82-4B27-BEF0-4AF2F10D6F23}"/>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1248" y="1200"/>
              <a:ext cx="433"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6" name="Picture 47">
              <a:extLst>
                <a:ext uri="{FF2B5EF4-FFF2-40B4-BE49-F238E27FC236}">
                  <a16:creationId xmlns:a16="http://schemas.microsoft.com/office/drawing/2014/main" id="{2EA69878-EC1B-42E3-8F3A-BF1B44B75F59}"/>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4896" y="3264"/>
              <a:ext cx="549"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7" name="Picture 49">
              <a:extLst>
                <a:ext uri="{FF2B5EF4-FFF2-40B4-BE49-F238E27FC236}">
                  <a16:creationId xmlns:a16="http://schemas.microsoft.com/office/drawing/2014/main" id="{530252B3-F6B5-4D90-8928-2CF229739172}"/>
                </a:ext>
              </a:extLst>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3360" y="2976"/>
              <a:ext cx="509"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8" name="Picture 51">
              <a:extLst>
                <a:ext uri="{FF2B5EF4-FFF2-40B4-BE49-F238E27FC236}">
                  <a16:creationId xmlns:a16="http://schemas.microsoft.com/office/drawing/2014/main" id="{94094A07-3F1B-4050-947F-1D0349111A41}"/>
                </a:ext>
              </a:extLst>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5088" y="1200"/>
              <a:ext cx="509"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9" name="Picture 52">
              <a:extLst>
                <a:ext uri="{FF2B5EF4-FFF2-40B4-BE49-F238E27FC236}">
                  <a16:creationId xmlns:a16="http://schemas.microsoft.com/office/drawing/2014/main" id="{04A30657-7D39-48C2-AE7B-4CBAD2C86C83}"/>
                </a:ext>
              </a:extLst>
            </p:cNvPr>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4464" y="3456"/>
              <a:ext cx="395"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2833" name="Picture 65">
            <a:extLst>
              <a:ext uri="{FF2B5EF4-FFF2-40B4-BE49-F238E27FC236}">
                <a16:creationId xmlns:a16="http://schemas.microsoft.com/office/drawing/2014/main" id="{721B3213-C7D0-463C-B278-8606F6902D7B}"/>
              </a:ext>
            </a:extLst>
          </p:cNvPr>
          <p:cNvPicPr>
            <a:picLocks noChangeAspect="1" noChangeArrowheads="1" noCrop="1"/>
          </p:cNvPicPr>
          <p:nvPr/>
        </p:nvPicPr>
        <p:blipFill>
          <a:blip r:embed="rId45">
            <a:extLst>
              <a:ext uri="{28A0092B-C50C-407E-A947-70E740481C1C}">
                <a14:useLocalDpi xmlns:a14="http://schemas.microsoft.com/office/drawing/2010/main" val="0"/>
              </a:ext>
            </a:extLst>
          </a:blip>
          <a:srcRect/>
          <a:stretch>
            <a:fillRect/>
          </a:stretch>
        </p:blipFill>
        <p:spPr bwMode="auto">
          <a:xfrm>
            <a:off x="685800" y="152400"/>
            <a:ext cx="1447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WordArt 75" descr="Granite">
            <a:extLst>
              <a:ext uri="{FF2B5EF4-FFF2-40B4-BE49-F238E27FC236}">
                <a16:creationId xmlns:a16="http://schemas.microsoft.com/office/drawing/2014/main" id="{940405FE-7560-44AB-92D5-368CFADAD348}"/>
              </a:ext>
            </a:extLst>
          </p:cNvPr>
          <p:cNvSpPr>
            <a:spLocks noChangeArrowheads="1" noChangeShapeType="1" noTextEdit="1"/>
          </p:cNvSpPr>
          <p:nvPr/>
        </p:nvSpPr>
        <p:spPr bwMode="auto">
          <a:xfrm>
            <a:off x="3048000" y="762000"/>
            <a:ext cx="3533775" cy="295275"/>
          </a:xfrm>
          <a:prstGeom prst="rect">
            <a:avLst/>
          </a:prstGeom>
        </p:spPr>
        <p:txBody>
          <a:bodyPr wrap="none" fromWordArt="1">
            <a:prstTxWarp prst="textPlain">
              <a:avLst>
                <a:gd name="adj" fmla="val 50000"/>
              </a:avLst>
            </a:prstTxWarp>
          </a:bodyPr>
          <a:lstStyle/>
          <a:p>
            <a:pPr algn="ctr"/>
            <a:r>
              <a:rPr lang="en-US" sz="2000" b="1" kern="10">
                <a:ln w="9525">
                  <a:solidFill>
                    <a:schemeClr val="hlink"/>
                  </a:solidFill>
                  <a:round/>
                  <a:headEnd/>
                  <a:tailEnd/>
                </a:ln>
                <a:blipFill dpi="0" rotWithShape="0">
                  <a:blip r:embed="rId46"/>
                  <a:srcRect/>
                  <a:tile tx="0" ty="0" sx="100000" sy="100000" flip="none" algn="tl"/>
                </a:blipFill>
                <a:effectLst>
                  <a:outerShdw dist="563972" dir="14049741" sx="125000" sy="125000" algn="tl" rotWithShape="0">
                    <a:srgbClr val="C7DFD3"/>
                  </a:outerShdw>
                </a:effectLst>
                <a:latin typeface="Times New Roman" panose="02020603050405020304" pitchFamily="18" charset="0"/>
                <a:cs typeface="Times New Roman" panose="02020603050405020304" pitchFamily="18" charset="0"/>
              </a:rPr>
              <a:t>Rhode Island Law Enforcement</a:t>
            </a:r>
          </a:p>
        </p:txBody>
      </p:sp>
      <p:sp>
        <p:nvSpPr>
          <p:cNvPr id="10247" name="AutoShape 76">
            <a:hlinkClick r:id="" action="ppaction://hlinkshowjump?jump=nextslide" highlightClick="1"/>
            <a:extLst>
              <a:ext uri="{FF2B5EF4-FFF2-40B4-BE49-F238E27FC236}">
                <a16:creationId xmlns:a16="http://schemas.microsoft.com/office/drawing/2014/main" id="{D50E441E-C228-4F6A-9CAD-918571EF74D2}"/>
              </a:ext>
            </a:extLst>
          </p:cNvPr>
          <p:cNvSpPr>
            <a:spLocks noChangeArrowheads="1"/>
          </p:cNvSpPr>
          <p:nvPr/>
        </p:nvSpPr>
        <p:spPr bwMode="auto">
          <a:xfrm>
            <a:off x="8534400" y="6248400"/>
            <a:ext cx="381000" cy="381000"/>
          </a:xfrm>
          <a:prstGeom prst="actionButtonForwardNext">
            <a:avLst/>
          </a:prstGeom>
          <a:solidFill>
            <a:schemeClr val="fo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afterEffect">
                                  <p:stCondLst>
                                    <p:cond delay="1000"/>
                                  </p:stCondLst>
                                  <p:childTnLst>
                                    <p:set>
                                      <p:cBhvr>
                                        <p:cTn id="6" dur="1" fill="hold">
                                          <p:stCondLst>
                                            <p:cond delay="499"/>
                                          </p:stCondLst>
                                        </p:cTn>
                                        <p:tgtEl>
                                          <p:spTgt spid="32833"/>
                                        </p:tgtEl>
                                        <p:attrNameLst>
                                          <p:attrName>style.visibility</p:attrName>
                                        </p:attrNameLst>
                                      </p:cBhvr>
                                      <p:to>
                                        <p:strVal val="visible"/>
                                      </p:to>
                                    </p:set>
                                    <p:anim to="" calcmode="lin" valueType="num">
                                      <p:cBhvr>
                                        <p:cTn id="7" dur="1" fill="hold"/>
                                        <p:tgtEl>
                                          <p:spTgt spid="3283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0">
            <a:extLst>
              <a:ext uri="{FF2B5EF4-FFF2-40B4-BE49-F238E27FC236}">
                <a16:creationId xmlns:a16="http://schemas.microsoft.com/office/drawing/2014/main" id="{31D94E02-BE49-4183-8C20-EC340962A1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211" t="23279" r="72870" b="69041"/>
          <a:stretch>
            <a:fillRect/>
          </a:stretch>
        </p:blipFill>
        <p:spPr bwMode="auto">
          <a:xfrm>
            <a:off x="2286000" y="5181600"/>
            <a:ext cx="7794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descr="logo RISP Color">
            <a:extLst>
              <a:ext uri="{FF2B5EF4-FFF2-40B4-BE49-F238E27FC236}">
                <a16:creationId xmlns:a16="http://schemas.microsoft.com/office/drawing/2014/main" id="{D1C1FBE9-8C94-4DA8-8828-83BB7E283F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228600"/>
            <a:ext cx="11811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Rectangle 2">
            <a:extLst>
              <a:ext uri="{FF2B5EF4-FFF2-40B4-BE49-F238E27FC236}">
                <a16:creationId xmlns:a16="http://schemas.microsoft.com/office/drawing/2014/main" id="{E868C6CC-C5D7-4B8B-AEE6-0D26FE0E821D}"/>
              </a:ext>
            </a:extLst>
          </p:cNvPr>
          <p:cNvSpPr>
            <a:spLocks noChangeArrowheads="1"/>
          </p:cNvSpPr>
          <p:nvPr/>
        </p:nvSpPr>
        <p:spPr bwMode="auto">
          <a:xfrm>
            <a:off x="228600" y="304800"/>
            <a:ext cx="7086600" cy="609600"/>
          </a:xfrm>
          <a:prstGeom prst="rect">
            <a:avLst/>
          </a:prstGeom>
          <a:noFill/>
          <a:ln w="9525">
            <a:noFill/>
            <a:miter lim="800000"/>
            <a:headEnd/>
            <a:tailEnd/>
          </a:ln>
          <a:effectLst/>
        </p:spPr>
        <p:txBody>
          <a:bodyPr anchor="ctr"/>
          <a:lstStyle/>
          <a:p>
            <a:pPr>
              <a:defRPr/>
            </a:pPr>
            <a:r>
              <a:rPr lang="en-US" sz="2500" b="1" i="1">
                <a:effectLst>
                  <a:outerShdw blurRad="38100" dist="38100" dir="2700000" algn="tl">
                    <a:srgbClr val="C0C0C0"/>
                  </a:outerShdw>
                </a:effectLst>
                <a:latin typeface="Arial Black" pitchFamily="34" charset="0"/>
                <a:cs typeface="+mn-cs"/>
              </a:rPr>
              <a:t>Coordinating Law Enforcement Agency</a:t>
            </a:r>
          </a:p>
        </p:txBody>
      </p:sp>
      <p:sp>
        <p:nvSpPr>
          <p:cNvPr id="12293" name="Rectangle 3">
            <a:extLst>
              <a:ext uri="{FF2B5EF4-FFF2-40B4-BE49-F238E27FC236}">
                <a16:creationId xmlns:a16="http://schemas.microsoft.com/office/drawing/2014/main" id="{3DE00C8C-13D0-44B0-95F6-FBD3CA44BFA7}"/>
              </a:ext>
            </a:extLst>
          </p:cNvPr>
          <p:cNvSpPr>
            <a:spLocks noChangeArrowheads="1"/>
          </p:cNvSpPr>
          <p:nvPr/>
        </p:nvSpPr>
        <p:spPr bwMode="auto">
          <a:xfrm>
            <a:off x="2438400" y="1066800"/>
            <a:ext cx="5486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800" b="1">
                <a:solidFill>
                  <a:schemeClr val="hlink"/>
                </a:solidFill>
                <a:latin typeface="Arial Black" panose="020B0A04020102020204" pitchFamily="34" charset="0"/>
              </a:rPr>
              <a:t>	</a:t>
            </a:r>
            <a:r>
              <a:rPr lang="en-US" altLang="en-US" sz="2400" b="1">
                <a:solidFill>
                  <a:srgbClr val="CC0000"/>
                </a:solidFill>
                <a:latin typeface="Arial Black" panose="020B0A04020102020204" pitchFamily="34" charset="0"/>
              </a:rPr>
              <a:t>Rhode Island State Police</a:t>
            </a:r>
          </a:p>
        </p:txBody>
      </p:sp>
      <p:sp>
        <p:nvSpPr>
          <p:cNvPr id="6149" name="Rectangle 5">
            <a:extLst>
              <a:ext uri="{FF2B5EF4-FFF2-40B4-BE49-F238E27FC236}">
                <a16:creationId xmlns:a16="http://schemas.microsoft.com/office/drawing/2014/main" id="{854A3400-21DA-46E8-9ACE-CC81760F922A}"/>
              </a:ext>
            </a:extLst>
          </p:cNvPr>
          <p:cNvSpPr>
            <a:spLocks noChangeArrowheads="1"/>
          </p:cNvSpPr>
          <p:nvPr/>
        </p:nvSpPr>
        <p:spPr bwMode="auto">
          <a:xfrm>
            <a:off x="457200" y="2209800"/>
            <a:ext cx="4267200" cy="533400"/>
          </a:xfrm>
          <a:prstGeom prst="rect">
            <a:avLst/>
          </a:prstGeom>
          <a:noFill/>
          <a:ln w="9525">
            <a:noFill/>
            <a:miter lim="800000"/>
            <a:headEnd/>
            <a:tailEnd/>
          </a:ln>
          <a:effectLst/>
        </p:spPr>
        <p:txBody>
          <a:bodyPr anchor="ctr"/>
          <a:lstStyle/>
          <a:p>
            <a:pPr algn="r">
              <a:defRPr/>
            </a:pPr>
            <a:r>
              <a:rPr lang="en-US" sz="2600" b="1" i="1">
                <a:effectLst>
                  <a:outerShdw blurRad="38100" dist="38100" dir="2700000" algn="tl">
                    <a:srgbClr val="C0C0C0"/>
                  </a:outerShdw>
                </a:effectLst>
                <a:latin typeface="Arial Black" pitchFamily="34" charset="0"/>
                <a:cs typeface="+mn-cs"/>
              </a:rPr>
              <a:t>Coordinating Council</a:t>
            </a:r>
          </a:p>
        </p:txBody>
      </p:sp>
      <p:sp>
        <p:nvSpPr>
          <p:cNvPr id="12295" name="Rectangle 6">
            <a:extLst>
              <a:ext uri="{FF2B5EF4-FFF2-40B4-BE49-F238E27FC236}">
                <a16:creationId xmlns:a16="http://schemas.microsoft.com/office/drawing/2014/main" id="{18DEFE57-FF84-4C77-B403-BAC906C410C7}"/>
              </a:ext>
            </a:extLst>
          </p:cNvPr>
          <p:cNvSpPr>
            <a:spLocks noChangeArrowheads="1"/>
          </p:cNvSpPr>
          <p:nvPr/>
        </p:nvSpPr>
        <p:spPr bwMode="auto">
          <a:xfrm>
            <a:off x="990600" y="2667000"/>
            <a:ext cx="8153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000">
                <a:solidFill>
                  <a:schemeClr val="tx2"/>
                </a:solidFill>
                <a:latin typeface="Arial Black" panose="020B0A04020102020204" pitchFamily="34" charset="0"/>
              </a:rPr>
              <a:t>RI Office of Lieutenant Governor</a:t>
            </a:r>
          </a:p>
          <a:p>
            <a:pPr>
              <a:spcBef>
                <a:spcPct val="0"/>
              </a:spcBef>
              <a:buClrTx/>
              <a:buSzTx/>
              <a:buFontTx/>
              <a:buNone/>
            </a:pPr>
            <a:r>
              <a:rPr lang="en-US" altLang="en-US" sz="2000">
                <a:solidFill>
                  <a:schemeClr val="tx2"/>
                </a:solidFill>
                <a:latin typeface="Arial Black" panose="020B0A04020102020204" pitchFamily="34" charset="0"/>
              </a:rPr>
              <a:t>	 RI Department of Attorney General</a:t>
            </a:r>
          </a:p>
          <a:p>
            <a:pPr>
              <a:spcBef>
                <a:spcPct val="0"/>
              </a:spcBef>
              <a:buClrTx/>
              <a:buSzTx/>
              <a:buFontTx/>
              <a:buNone/>
            </a:pPr>
            <a:r>
              <a:rPr lang="en-US" altLang="en-US" sz="2000">
                <a:solidFill>
                  <a:schemeClr val="tx2"/>
                </a:solidFill>
                <a:latin typeface="Arial Black" panose="020B0A04020102020204" pitchFamily="34" charset="0"/>
              </a:rPr>
              <a:t>		RI Emergency Management Agency </a:t>
            </a:r>
          </a:p>
          <a:p>
            <a:pPr>
              <a:spcBef>
                <a:spcPct val="0"/>
              </a:spcBef>
              <a:buClrTx/>
              <a:buSzTx/>
              <a:buFontTx/>
              <a:buNone/>
            </a:pPr>
            <a:r>
              <a:rPr lang="en-US" altLang="en-US" sz="2000">
                <a:solidFill>
                  <a:schemeClr val="tx2"/>
                </a:solidFill>
                <a:latin typeface="Arial Black" panose="020B0A04020102020204" pitchFamily="34" charset="0"/>
              </a:rPr>
              <a:t>			    RI Broadcasters Association</a:t>
            </a:r>
          </a:p>
          <a:p>
            <a:pPr>
              <a:spcBef>
                <a:spcPct val="0"/>
              </a:spcBef>
              <a:buClrTx/>
              <a:buSzTx/>
              <a:buFontTx/>
              <a:buNone/>
            </a:pPr>
            <a:r>
              <a:rPr lang="en-US" altLang="en-US" sz="2000">
                <a:solidFill>
                  <a:schemeClr val="tx2"/>
                </a:solidFill>
                <a:latin typeface="Arial Black" panose="020B0A04020102020204" pitchFamily="34" charset="0"/>
              </a:rPr>
              <a:t>				  RI Police Chief’s Association</a:t>
            </a:r>
          </a:p>
          <a:p>
            <a:pPr>
              <a:spcBef>
                <a:spcPct val="0"/>
              </a:spcBef>
              <a:buClrTx/>
              <a:buSzTx/>
              <a:buFontTx/>
              <a:buNone/>
            </a:pPr>
            <a:r>
              <a:rPr lang="en-US" altLang="en-US" sz="2000">
                <a:solidFill>
                  <a:schemeClr val="tx2"/>
                </a:solidFill>
                <a:latin typeface="Arial Black" panose="020B0A04020102020204" pitchFamily="34" charset="0"/>
              </a:rPr>
              <a:t>					 RI State Police</a:t>
            </a:r>
          </a:p>
          <a:p>
            <a:pPr>
              <a:spcBef>
                <a:spcPct val="0"/>
              </a:spcBef>
              <a:buClrTx/>
              <a:buSzTx/>
              <a:buFontTx/>
              <a:buNone/>
            </a:pPr>
            <a:r>
              <a:rPr lang="en-US" altLang="en-US" sz="2000">
                <a:solidFill>
                  <a:schemeClr val="tx2"/>
                </a:solidFill>
                <a:latin typeface="Arial Black" panose="020B0A04020102020204" pitchFamily="34" charset="0"/>
              </a:rPr>
              <a:t>		 				RI DOT</a:t>
            </a:r>
          </a:p>
          <a:p>
            <a:pPr>
              <a:spcBef>
                <a:spcPct val="0"/>
              </a:spcBef>
              <a:buClrTx/>
              <a:buSzTx/>
              <a:buFontTx/>
              <a:buNone/>
            </a:pPr>
            <a:r>
              <a:rPr lang="en-US" altLang="en-US" sz="2000">
                <a:solidFill>
                  <a:schemeClr val="tx2"/>
                </a:solidFill>
                <a:latin typeface="Arial Black" panose="020B0A04020102020204" pitchFamily="34" charset="0"/>
              </a:rPr>
              <a:t>			 			        E-911</a:t>
            </a:r>
          </a:p>
          <a:p>
            <a:pPr>
              <a:spcBef>
                <a:spcPct val="0"/>
              </a:spcBef>
              <a:buClrTx/>
              <a:buSzTx/>
              <a:buFontTx/>
              <a:buNone/>
            </a:pPr>
            <a:r>
              <a:rPr lang="en-US" altLang="en-US" sz="2000">
                <a:solidFill>
                  <a:schemeClr val="tx2"/>
                </a:solidFill>
                <a:latin typeface="Arial Black" panose="020B0A04020102020204" pitchFamily="34" charset="0"/>
              </a:rPr>
              <a:t>							    RI.Gov</a:t>
            </a:r>
          </a:p>
          <a:p>
            <a:pPr>
              <a:spcBef>
                <a:spcPct val="0"/>
              </a:spcBef>
              <a:buClrTx/>
              <a:buSzTx/>
              <a:buFontTx/>
              <a:buNone/>
            </a:pPr>
            <a:r>
              <a:rPr lang="en-US" altLang="en-US" sz="2000">
                <a:solidFill>
                  <a:schemeClr val="tx2"/>
                </a:solidFill>
                <a:latin typeface="Arial Black" panose="020B0A04020102020204" pitchFamily="34" charset="0"/>
              </a:rPr>
              <a:t>					</a:t>
            </a:r>
          </a:p>
          <a:p>
            <a:pPr>
              <a:spcBef>
                <a:spcPct val="0"/>
              </a:spcBef>
              <a:buClrTx/>
              <a:buSzTx/>
              <a:buFontTx/>
              <a:buNone/>
            </a:pPr>
            <a:r>
              <a:rPr lang="en-US" altLang="en-US" sz="2000">
                <a:solidFill>
                  <a:schemeClr val="tx2"/>
                </a:solidFill>
                <a:latin typeface="Arial Black" panose="020B0A04020102020204" pitchFamily="34" charset="0"/>
              </a:rPr>
              <a:t>			 			</a:t>
            </a:r>
          </a:p>
          <a:p>
            <a:pPr>
              <a:spcBef>
                <a:spcPct val="0"/>
              </a:spcBef>
              <a:buClrTx/>
              <a:buSzTx/>
              <a:buFontTx/>
              <a:buNone/>
            </a:pPr>
            <a:r>
              <a:rPr lang="en-US" altLang="en-US" sz="2000">
                <a:solidFill>
                  <a:schemeClr val="tx2"/>
                </a:solidFill>
                <a:latin typeface="Arial Black" panose="020B0A04020102020204" pitchFamily="34" charset="0"/>
              </a:rPr>
              <a:t> </a:t>
            </a:r>
          </a:p>
        </p:txBody>
      </p:sp>
      <p:grpSp>
        <p:nvGrpSpPr>
          <p:cNvPr id="12296" name="Group 21">
            <a:extLst>
              <a:ext uri="{FF2B5EF4-FFF2-40B4-BE49-F238E27FC236}">
                <a16:creationId xmlns:a16="http://schemas.microsoft.com/office/drawing/2014/main" id="{27F58C6E-3668-42A1-B365-1BD88E3EC627}"/>
              </a:ext>
            </a:extLst>
          </p:cNvPr>
          <p:cNvGrpSpPr>
            <a:grpSpLocks/>
          </p:cNvGrpSpPr>
          <p:nvPr/>
        </p:nvGrpSpPr>
        <p:grpSpPr bwMode="auto">
          <a:xfrm>
            <a:off x="304800" y="3352800"/>
            <a:ext cx="5410200" cy="3505200"/>
            <a:chOff x="192" y="2112"/>
            <a:chExt cx="3408" cy="2208"/>
          </a:xfrm>
        </p:grpSpPr>
        <p:pic>
          <p:nvPicPr>
            <p:cNvPr id="12298" name="Picture 20">
              <a:extLst>
                <a:ext uri="{FF2B5EF4-FFF2-40B4-BE49-F238E27FC236}">
                  <a16:creationId xmlns:a16="http://schemas.microsoft.com/office/drawing/2014/main" id="{E453F548-948A-4020-A30E-D685CC220B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0001" t="8667" r="10001" b="8667"/>
            <a:stretch>
              <a:fillRect/>
            </a:stretch>
          </p:blipFill>
          <p:spPr bwMode="auto">
            <a:xfrm>
              <a:off x="192" y="2112"/>
              <a:ext cx="1346"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8">
              <a:extLst>
                <a:ext uri="{FF2B5EF4-FFF2-40B4-BE49-F238E27FC236}">
                  <a16:creationId xmlns:a16="http://schemas.microsoft.com/office/drawing/2014/main" id="{D827BE98-2905-4BAA-9357-D3E2A5A99D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 y="2469"/>
              <a:ext cx="2976" cy="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14">
              <a:extLst>
                <a:ext uri="{FF2B5EF4-FFF2-40B4-BE49-F238E27FC236}">
                  <a16:creationId xmlns:a16="http://schemas.microsoft.com/office/drawing/2014/main" id="{4AB3DED9-346F-470C-B252-41F6780558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88" y="3696"/>
              <a:ext cx="432"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297" name="AutoShape 16">
            <a:hlinkClick r:id="" action="ppaction://hlinkshowjump?jump=nextslide" highlightClick="1"/>
            <a:extLst>
              <a:ext uri="{FF2B5EF4-FFF2-40B4-BE49-F238E27FC236}">
                <a16:creationId xmlns:a16="http://schemas.microsoft.com/office/drawing/2014/main" id="{BA64BD7D-3FEF-4234-988D-BD8E0241DE1F}"/>
              </a:ext>
            </a:extLst>
          </p:cNvPr>
          <p:cNvSpPr>
            <a:spLocks noChangeArrowheads="1"/>
          </p:cNvSpPr>
          <p:nvPr/>
        </p:nvSpPr>
        <p:spPr bwMode="auto">
          <a:xfrm>
            <a:off x="8458200" y="6172200"/>
            <a:ext cx="457200" cy="457200"/>
          </a:xfrm>
          <a:prstGeom prst="actionButtonForwardNext">
            <a:avLst/>
          </a:prstGeom>
          <a:solidFill>
            <a:schemeClr val="fo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endParaRPr lang="en-US" altLang="en-US"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512DF785-B5DB-480B-AC38-3A81C3343DB5}"/>
              </a:ext>
            </a:extLst>
          </p:cNvPr>
          <p:cNvSpPr>
            <a:spLocks noChangeArrowheads="1"/>
          </p:cNvSpPr>
          <p:nvPr/>
        </p:nvSpPr>
        <p:spPr bwMode="auto">
          <a:xfrm>
            <a:off x="1600200" y="457200"/>
            <a:ext cx="4800600" cy="1006475"/>
          </a:xfrm>
          <a:prstGeom prst="rect">
            <a:avLst/>
          </a:prstGeom>
          <a:noFill/>
          <a:ln w="9525">
            <a:noFill/>
            <a:miter lim="800000"/>
            <a:headEnd/>
            <a:tailEnd/>
          </a:ln>
          <a:effectLst/>
        </p:spPr>
        <p:txBody>
          <a:bodyPr>
            <a:spAutoFit/>
          </a:bodyPr>
          <a:lstStyle/>
          <a:p>
            <a:pPr>
              <a:defRPr/>
            </a:pPr>
            <a:r>
              <a:rPr lang="en-US" sz="2800" b="1">
                <a:latin typeface="Times New Roman" pitchFamily="18" charset="0"/>
                <a:cs typeface="+mn-cs"/>
              </a:rPr>
              <a:t>When and why was the </a:t>
            </a:r>
            <a:r>
              <a:rPr lang="en-US" sz="3200" b="1">
                <a:solidFill>
                  <a:srgbClr val="990000"/>
                </a:solidFill>
                <a:effectLst>
                  <a:outerShdw blurRad="38100" dist="38100" dir="2700000" algn="tl">
                    <a:srgbClr val="C0C0C0"/>
                  </a:outerShdw>
                </a:effectLst>
                <a:latin typeface="Times New Roman" pitchFamily="18" charset="0"/>
                <a:cs typeface="+mn-cs"/>
              </a:rPr>
              <a:t>AMBER </a:t>
            </a:r>
            <a:r>
              <a:rPr lang="en-US" sz="2800" b="1">
                <a:latin typeface="Times New Roman" pitchFamily="18" charset="0"/>
                <a:cs typeface="+mn-cs"/>
              </a:rPr>
              <a:t>plan created?</a:t>
            </a:r>
          </a:p>
        </p:txBody>
      </p:sp>
      <p:sp>
        <p:nvSpPr>
          <p:cNvPr id="14339" name="Rectangle 3">
            <a:extLst>
              <a:ext uri="{FF2B5EF4-FFF2-40B4-BE49-F238E27FC236}">
                <a16:creationId xmlns:a16="http://schemas.microsoft.com/office/drawing/2014/main" id="{7495671B-9839-4B0B-A95A-95742739D953}"/>
              </a:ext>
            </a:extLst>
          </p:cNvPr>
          <p:cNvSpPr>
            <a:spLocks noChangeArrowheads="1"/>
          </p:cNvSpPr>
          <p:nvPr/>
        </p:nvSpPr>
        <p:spPr bwMode="auto">
          <a:xfrm>
            <a:off x="609600" y="3048000"/>
            <a:ext cx="822960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2000">
              <a:latin typeface="Times New Roman" panose="02020603050405020304" pitchFamily="18" charset="0"/>
            </a:endParaRPr>
          </a:p>
          <a:p>
            <a:pPr>
              <a:spcBef>
                <a:spcPct val="0"/>
              </a:spcBef>
              <a:buClrTx/>
              <a:buSzTx/>
              <a:buFontTx/>
              <a:buNone/>
            </a:pPr>
            <a:endParaRPr lang="en-US" altLang="en-US" sz="1800">
              <a:latin typeface="Times New Roman" panose="02020603050405020304" pitchFamily="18" charset="0"/>
            </a:endParaRPr>
          </a:p>
          <a:p>
            <a:pPr>
              <a:spcBef>
                <a:spcPct val="0"/>
              </a:spcBef>
              <a:buClrTx/>
              <a:buSzTx/>
              <a:buFontTx/>
              <a:buNone/>
            </a:pPr>
            <a:r>
              <a:rPr lang="en-US" altLang="en-US" sz="2000">
                <a:latin typeface="Times New Roman" panose="02020603050405020304" pitchFamily="18" charset="0"/>
              </a:rPr>
              <a:t>The tragedy shocked and outraged the entire community.  Residents contacted radio stations in the Dallas area and suggested they broadcast special “alerts” over the airwaves so that they could help prevent such incidents in the future.  </a:t>
            </a:r>
          </a:p>
          <a:p>
            <a:pPr>
              <a:spcBef>
                <a:spcPct val="0"/>
              </a:spcBef>
              <a:buClrTx/>
              <a:buSzTx/>
              <a:buFontTx/>
              <a:buNone/>
            </a:pPr>
            <a:endParaRPr lang="en-US" altLang="en-US" sz="1800">
              <a:latin typeface="Times New Roman" panose="02020603050405020304" pitchFamily="18" charset="0"/>
            </a:endParaRPr>
          </a:p>
          <a:p>
            <a:pPr>
              <a:spcBef>
                <a:spcPct val="0"/>
              </a:spcBef>
              <a:buClrTx/>
              <a:buSzTx/>
              <a:buFontTx/>
              <a:buNone/>
            </a:pPr>
            <a:r>
              <a:rPr lang="en-US" altLang="en-US" sz="2000">
                <a:latin typeface="Times New Roman" panose="02020603050405020304" pitchFamily="18" charset="0"/>
              </a:rPr>
              <a:t>In response to the community’s concern for the safety of local children, the Dallas/Fort Worth Association of Radio Managers teamed up with local law-enforcement agencies in northern Texas and developed this innovative early warning system to help find abducted children. Statistics show that, when abducted, a child’s greatest enemy is time. </a:t>
            </a:r>
          </a:p>
        </p:txBody>
      </p:sp>
      <p:pic>
        <p:nvPicPr>
          <p:cNvPr id="14340" name="Picture 4" descr="amber_photo">
            <a:extLst>
              <a:ext uri="{FF2B5EF4-FFF2-40B4-BE49-F238E27FC236}">
                <a16:creationId xmlns:a16="http://schemas.microsoft.com/office/drawing/2014/main" id="{7034818D-1AD2-4BC5-8176-3E592A14AE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81000"/>
            <a:ext cx="24733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5">
            <a:extLst>
              <a:ext uri="{FF2B5EF4-FFF2-40B4-BE49-F238E27FC236}">
                <a16:creationId xmlns:a16="http://schemas.microsoft.com/office/drawing/2014/main" id="{6A3F22AE-A5AD-475B-941C-10E79551D679}"/>
              </a:ext>
            </a:extLst>
          </p:cNvPr>
          <p:cNvSpPr>
            <a:spLocks noChangeArrowheads="1"/>
          </p:cNvSpPr>
          <p:nvPr/>
        </p:nvSpPr>
        <p:spPr bwMode="auto">
          <a:xfrm>
            <a:off x="609600" y="2133600"/>
            <a:ext cx="5772150" cy="1311275"/>
          </a:xfrm>
          <a:prstGeom prst="rect">
            <a:avLst/>
          </a:prstGeom>
          <a:noFill/>
          <a:ln w="9525">
            <a:noFill/>
            <a:miter lim="800000"/>
            <a:headEnd/>
            <a:tailEnd/>
          </a:ln>
          <a:effectLst/>
        </p:spPr>
        <p:txBody>
          <a:bodyPr>
            <a:spAutoFit/>
          </a:bodyPr>
          <a:lstStyle/>
          <a:p>
            <a:pPr>
              <a:defRPr/>
            </a:pPr>
            <a:r>
              <a:rPr lang="en-US" sz="2000">
                <a:latin typeface="Times New Roman" pitchFamily="18" charset="0"/>
                <a:cs typeface="+mn-cs"/>
              </a:rPr>
              <a:t>The </a:t>
            </a:r>
            <a:r>
              <a:rPr lang="en-US" sz="2000">
                <a:solidFill>
                  <a:srgbClr val="990000"/>
                </a:solidFill>
                <a:effectLst>
                  <a:outerShdw blurRad="38100" dist="38100" dir="2700000" algn="tl">
                    <a:srgbClr val="C0C0C0"/>
                  </a:outerShdw>
                </a:effectLst>
                <a:latin typeface="Times New Roman" pitchFamily="18" charset="0"/>
                <a:cs typeface="+mn-cs"/>
              </a:rPr>
              <a:t>AMBER</a:t>
            </a:r>
            <a:r>
              <a:rPr lang="en-US" sz="2000">
                <a:latin typeface="Times New Roman" pitchFamily="18" charset="0"/>
                <a:cs typeface="+mn-cs"/>
              </a:rPr>
              <a:t> Plan was created in 1996 as a powerful legacy to 9-year-old Amber Hagerman, a bright little girl who was kidnapped and brutally murdered while riding her bicycle in Arlington, Texas.</a:t>
            </a:r>
          </a:p>
        </p:txBody>
      </p:sp>
      <p:sp>
        <p:nvSpPr>
          <p:cNvPr id="14342" name="AutoShape 7">
            <a:hlinkClick r:id="" action="ppaction://hlinkshowjump?jump=nextslide" highlightClick="1"/>
            <a:extLst>
              <a:ext uri="{FF2B5EF4-FFF2-40B4-BE49-F238E27FC236}">
                <a16:creationId xmlns:a16="http://schemas.microsoft.com/office/drawing/2014/main" id="{D99CF174-FAB8-4305-8C68-0F53C0B95330}"/>
              </a:ext>
            </a:extLst>
          </p:cNvPr>
          <p:cNvSpPr>
            <a:spLocks noChangeArrowheads="1"/>
          </p:cNvSpPr>
          <p:nvPr/>
        </p:nvSpPr>
        <p:spPr bwMode="auto">
          <a:xfrm>
            <a:off x="8534400" y="6248400"/>
            <a:ext cx="381000" cy="381000"/>
          </a:xfrm>
          <a:prstGeom prst="actionButtonForwardNext">
            <a:avLst/>
          </a:prstGeom>
          <a:solidFill>
            <a:schemeClr val="fo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endParaRPr lang="en-US" altLang="en-US"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45CAB352-24CA-464A-B7E1-5769D416CBD6}"/>
              </a:ext>
            </a:extLst>
          </p:cNvPr>
          <p:cNvSpPr>
            <a:spLocks noChangeArrowheads="1"/>
          </p:cNvSpPr>
          <p:nvPr/>
        </p:nvSpPr>
        <p:spPr bwMode="auto">
          <a:xfrm>
            <a:off x="609600" y="2667000"/>
            <a:ext cx="8382000" cy="1617663"/>
          </a:xfrm>
          <a:prstGeom prst="rect">
            <a:avLst/>
          </a:prstGeom>
          <a:noFill/>
          <a:ln w="9525">
            <a:noFill/>
            <a:miter lim="800000"/>
            <a:headEnd/>
            <a:tailEnd/>
          </a:ln>
          <a:effectLst/>
        </p:spPr>
        <p:txBody>
          <a:bodyPr>
            <a:spAutoFit/>
          </a:bodyPr>
          <a:lstStyle/>
          <a:p>
            <a:pPr>
              <a:defRPr/>
            </a:pPr>
            <a:endParaRPr lang="en-US" sz="2800" dirty="0">
              <a:latin typeface="Times New Roman" pitchFamily="18" charset="0"/>
              <a:cs typeface="+mn-cs"/>
            </a:endParaRPr>
          </a:p>
          <a:p>
            <a:pPr>
              <a:defRPr/>
            </a:pPr>
            <a:r>
              <a:rPr lang="en-US" sz="1800" dirty="0">
                <a:latin typeface="Times New Roman" pitchFamily="18" charset="0"/>
                <a:cs typeface="+mn-cs"/>
              </a:rPr>
              <a:t>The </a:t>
            </a:r>
            <a:r>
              <a:rPr lang="en-US" sz="1800" b="1" dirty="0">
                <a:solidFill>
                  <a:srgbClr val="990000"/>
                </a:solidFill>
                <a:effectLst>
                  <a:outerShdw blurRad="38100" dist="38100" dir="2700000" algn="tl">
                    <a:srgbClr val="C0C0C0"/>
                  </a:outerShdw>
                </a:effectLst>
                <a:latin typeface="Times New Roman" pitchFamily="18" charset="0"/>
                <a:cs typeface="+mn-cs"/>
              </a:rPr>
              <a:t>AMBER</a:t>
            </a:r>
            <a:r>
              <a:rPr lang="en-US" sz="1800" dirty="0">
                <a:latin typeface="Times New Roman" pitchFamily="18" charset="0"/>
                <a:cs typeface="+mn-cs"/>
              </a:rPr>
              <a:t> plan is a voluntary, cooperative partnership  between law-enforcement agencies and broadcasters to send an emergency alert to the public when a child has  been abducted and it is believed that the child's life is in grave danger.</a:t>
            </a:r>
          </a:p>
          <a:p>
            <a:pPr>
              <a:defRPr/>
            </a:pPr>
            <a:endParaRPr lang="en-US" sz="1800" dirty="0">
              <a:latin typeface="Times New Roman" pitchFamily="18" charset="0"/>
              <a:cs typeface="+mn-cs"/>
            </a:endParaRPr>
          </a:p>
        </p:txBody>
      </p:sp>
      <p:pic>
        <p:nvPicPr>
          <p:cNvPr id="5123" name="Picture 3" descr="amberplancover">
            <a:extLst>
              <a:ext uri="{FF2B5EF4-FFF2-40B4-BE49-F238E27FC236}">
                <a16:creationId xmlns:a16="http://schemas.microsoft.com/office/drawing/2014/main" id="{5B70EC07-12EB-4357-8355-F59FA7BBB6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228600"/>
            <a:ext cx="1284288" cy="1676400"/>
          </a:xfrm>
          <a:prstGeom prst="rect">
            <a:avLst/>
          </a:prstGeom>
          <a:noFill/>
          <a:ln>
            <a:noFill/>
          </a:ln>
          <a:effectLst>
            <a:outerShdw dist="107763" dir="189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4">
            <a:extLst>
              <a:ext uri="{FF2B5EF4-FFF2-40B4-BE49-F238E27FC236}">
                <a16:creationId xmlns:a16="http://schemas.microsoft.com/office/drawing/2014/main" id="{3644C4FA-9881-4F03-858A-89CED48FF001}"/>
              </a:ext>
            </a:extLst>
          </p:cNvPr>
          <p:cNvSpPr txBox="1">
            <a:spLocks noChangeArrowheads="1"/>
          </p:cNvSpPr>
          <p:nvPr/>
        </p:nvSpPr>
        <p:spPr bwMode="auto">
          <a:xfrm>
            <a:off x="152400" y="1981200"/>
            <a:ext cx="8829675" cy="1022350"/>
          </a:xfrm>
          <a:prstGeom prst="rect">
            <a:avLst/>
          </a:prstGeom>
          <a:noFill/>
          <a:ln w="9525">
            <a:noFill/>
            <a:miter lim="800000"/>
            <a:headEnd/>
            <a:tailEnd/>
          </a:ln>
          <a:effectLst/>
        </p:spPr>
        <p:txBody>
          <a:bodyPr>
            <a:spAutoFit/>
          </a:bodyPr>
          <a:lstStyle/>
          <a:p>
            <a:pPr algn="ctr">
              <a:defRPr/>
            </a:pPr>
            <a:endParaRPr lang="en-US" sz="2800">
              <a:latin typeface="Times New Roman" pitchFamily="18" charset="0"/>
              <a:cs typeface="+mn-cs"/>
            </a:endParaRPr>
          </a:p>
          <a:p>
            <a:pPr algn="ctr">
              <a:defRPr/>
            </a:pPr>
            <a:r>
              <a:rPr lang="en-US" sz="5000" b="1" baseline="30000">
                <a:solidFill>
                  <a:srgbClr val="990000"/>
                </a:solidFill>
                <a:effectLst>
                  <a:outerShdw blurRad="38100" dist="38100" dir="2700000" algn="tl">
                    <a:srgbClr val="C0C0C0"/>
                  </a:outerShdw>
                </a:effectLst>
                <a:latin typeface="Times New Roman" pitchFamily="18" charset="0"/>
                <a:cs typeface="+mn-cs"/>
              </a:rPr>
              <a:t>A</a:t>
            </a:r>
            <a:r>
              <a:rPr lang="en-US" sz="3200">
                <a:latin typeface="Times New Roman" pitchFamily="18" charset="0"/>
                <a:cs typeface="+mn-cs"/>
              </a:rPr>
              <a:t>merica's </a:t>
            </a:r>
            <a:r>
              <a:rPr lang="en-US" sz="5000" b="1" baseline="30000">
                <a:solidFill>
                  <a:srgbClr val="990000"/>
                </a:solidFill>
                <a:effectLst>
                  <a:outerShdw blurRad="38100" dist="38100" dir="2700000" algn="tl">
                    <a:srgbClr val="C0C0C0"/>
                  </a:outerShdw>
                </a:effectLst>
                <a:latin typeface="Times New Roman" pitchFamily="18" charset="0"/>
                <a:cs typeface="+mn-cs"/>
              </a:rPr>
              <a:t>M</a:t>
            </a:r>
            <a:r>
              <a:rPr lang="en-US" sz="3200">
                <a:latin typeface="Times New Roman" pitchFamily="18" charset="0"/>
                <a:cs typeface="+mn-cs"/>
              </a:rPr>
              <a:t>issing: </a:t>
            </a:r>
            <a:r>
              <a:rPr lang="en-US" sz="5000" b="1" baseline="30000">
                <a:solidFill>
                  <a:srgbClr val="990000"/>
                </a:solidFill>
                <a:effectLst>
                  <a:outerShdw blurRad="38100" dist="38100" dir="2700000" algn="tl">
                    <a:srgbClr val="C0C0C0"/>
                  </a:outerShdw>
                </a:effectLst>
                <a:latin typeface="Times New Roman" pitchFamily="18" charset="0"/>
                <a:cs typeface="+mn-cs"/>
              </a:rPr>
              <a:t>B</a:t>
            </a:r>
            <a:r>
              <a:rPr lang="en-US" sz="3200">
                <a:latin typeface="Times New Roman" pitchFamily="18" charset="0"/>
                <a:cs typeface="+mn-cs"/>
              </a:rPr>
              <a:t>roadcast </a:t>
            </a:r>
            <a:r>
              <a:rPr lang="en-US" sz="5000" b="1" baseline="30000">
                <a:solidFill>
                  <a:srgbClr val="990000"/>
                </a:solidFill>
                <a:effectLst>
                  <a:outerShdw blurRad="38100" dist="38100" dir="2700000" algn="tl">
                    <a:srgbClr val="C0C0C0"/>
                  </a:outerShdw>
                </a:effectLst>
                <a:latin typeface="Times New Roman" pitchFamily="18" charset="0"/>
                <a:cs typeface="+mn-cs"/>
              </a:rPr>
              <a:t>E</a:t>
            </a:r>
            <a:r>
              <a:rPr lang="en-US" sz="3200">
                <a:latin typeface="Times New Roman" pitchFamily="18" charset="0"/>
                <a:cs typeface="+mn-cs"/>
              </a:rPr>
              <a:t>mergency </a:t>
            </a:r>
            <a:r>
              <a:rPr lang="en-US" sz="5000" b="1" baseline="30000">
                <a:solidFill>
                  <a:srgbClr val="990000"/>
                </a:solidFill>
                <a:effectLst>
                  <a:outerShdw blurRad="38100" dist="38100" dir="2700000" algn="tl">
                    <a:srgbClr val="C0C0C0"/>
                  </a:outerShdw>
                </a:effectLst>
                <a:latin typeface="Times New Roman" pitchFamily="18" charset="0"/>
                <a:cs typeface="+mn-cs"/>
              </a:rPr>
              <a:t>R</a:t>
            </a:r>
            <a:r>
              <a:rPr lang="en-US" sz="3200">
                <a:latin typeface="Times New Roman" pitchFamily="18" charset="0"/>
                <a:cs typeface="+mn-cs"/>
              </a:rPr>
              <a:t>esponse</a:t>
            </a:r>
          </a:p>
        </p:txBody>
      </p:sp>
      <p:sp>
        <p:nvSpPr>
          <p:cNvPr id="16389" name="Line 5">
            <a:extLst>
              <a:ext uri="{FF2B5EF4-FFF2-40B4-BE49-F238E27FC236}">
                <a16:creationId xmlns:a16="http://schemas.microsoft.com/office/drawing/2014/main" id="{E98911F8-3CCA-4AFC-8654-1C2FE7A042B9}"/>
              </a:ext>
            </a:extLst>
          </p:cNvPr>
          <p:cNvSpPr>
            <a:spLocks noChangeShapeType="1"/>
          </p:cNvSpPr>
          <p:nvPr/>
        </p:nvSpPr>
        <p:spPr bwMode="auto">
          <a:xfrm>
            <a:off x="304800" y="2057400"/>
            <a:ext cx="838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6" name="Rectangle 6">
            <a:extLst>
              <a:ext uri="{FF2B5EF4-FFF2-40B4-BE49-F238E27FC236}">
                <a16:creationId xmlns:a16="http://schemas.microsoft.com/office/drawing/2014/main" id="{0FC27A52-2AAD-442F-A2B9-DA49F5BF91AE}"/>
              </a:ext>
            </a:extLst>
          </p:cNvPr>
          <p:cNvSpPr>
            <a:spLocks noChangeArrowheads="1"/>
          </p:cNvSpPr>
          <p:nvPr/>
        </p:nvSpPr>
        <p:spPr bwMode="auto">
          <a:xfrm>
            <a:off x="1676400" y="533400"/>
            <a:ext cx="5181600" cy="1036638"/>
          </a:xfrm>
          <a:prstGeom prst="rect">
            <a:avLst/>
          </a:prstGeom>
          <a:noFill/>
          <a:ln w="9525">
            <a:noFill/>
            <a:miter lim="800000"/>
            <a:headEnd/>
            <a:tailEnd/>
          </a:ln>
          <a:effectLst/>
        </p:spPr>
        <p:txBody>
          <a:bodyPr>
            <a:spAutoFit/>
          </a:bodyPr>
          <a:lstStyle/>
          <a:p>
            <a:pPr>
              <a:defRPr/>
            </a:pPr>
            <a:r>
              <a:rPr lang="en-US" sz="6200" b="1">
                <a:solidFill>
                  <a:srgbClr val="990000"/>
                </a:solidFill>
                <a:effectLst>
                  <a:outerShdw blurRad="38100" dist="38100" dir="2700000" algn="tl">
                    <a:srgbClr val="C0C0C0"/>
                  </a:outerShdw>
                </a:effectLst>
                <a:latin typeface="Times New Roman" pitchFamily="18" charset="0"/>
                <a:cs typeface="+mn-cs"/>
              </a:rPr>
              <a:t>AMBER</a:t>
            </a:r>
            <a:r>
              <a:rPr lang="en-US" sz="6200" b="1">
                <a:solidFill>
                  <a:srgbClr val="CC0000"/>
                </a:solidFill>
                <a:effectLst>
                  <a:outerShdw blurRad="38100" dist="38100" dir="2700000" algn="tl">
                    <a:srgbClr val="C0C0C0"/>
                  </a:outerShdw>
                </a:effectLst>
                <a:latin typeface="Times New Roman" pitchFamily="18" charset="0"/>
                <a:cs typeface="+mn-cs"/>
              </a:rPr>
              <a:t> Alert</a:t>
            </a:r>
            <a:r>
              <a:rPr lang="en-US" sz="2800">
                <a:latin typeface="Times New Roman" pitchFamily="18" charset="0"/>
                <a:cs typeface="+mn-cs"/>
              </a:rPr>
              <a:t> </a:t>
            </a:r>
          </a:p>
        </p:txBody>
      </p:sp>
      <p:sp>
        <p:nvSpPr>
          <p:cNvPr id="5127" name="Rectangle 7">
            <a:extLst>
              <a:ext uri="{FF2B5EF4-FFF2-40B4-BE49-F238E27FC236}">
                <a16:creationId xmlns:a16="http://schemas.microsoft.com/office/drawing/2014/main" id="{63060FFA-4E3B-42D5-9ABE-48305AB1EE07}"/>
              </a:ext>
            </a:extLst>
          </p:cNvPr>
          <p:cNvSpPr>
            <a:spLocks noChangeArrowheads="1"/>
          </p:cNvSpPr>
          <p:nvPr/>
        </p:nvSpPr>
        <p:spPr bwMode="auto">
          <a:xfrm>
            <a:off x="838200" y="4114800"/>
            <a:ext cx="7772400"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
                <a:srgbClr val="990000"/>
              </a:buClr>
              <a:buSzPct val="120000"/>
              <a:buFont typeface="Webdings" panose="05030102010509060703" pitchFamily="18" charset="2"/>
              <a:buChar char="º"/>
            </a:pPr>
            <a:r>
              <a:rPr lang="en-US" altLang="en-US" sz="1800">
                <a:latin typeface="Times New Roman" panose="02020603050405020304" pitchFamily="18" charset="0"/>
              </a:rPr>
              <a:t>  </a:t>
            </a:r>
            <a:r>
              <a:rPr lang="en-US" altLang="en-US" sz="1700">
                <a:latin typeface="Times New Roman" panose="02020603050405020304" pitchFamily="18" charset="0"/>
              </a:rPr>
              <a:t>Under the </a:t>
            </a:r>
            <a:r>
              <a:rPr lang="en-US" altLang="en-US" sz="1700" b="1">
                <a:solidFill>
                  <a:srgbClr val="990000"/>
                </a:solidFill>
                <a:latin typeface="Times New Roman" panose="02020603050405020304" pitchFamily="18" charset="0"/>
              </a:rPr>
              <a:t>AMBER</a:t>
            </a:r>
            <a:r>
              <a:rPr lang="en-US" altLang="en-US" sz="1700">
                <a:solidFill>
                  <a:srgbClr val="990000"/>
                </a:solidFill>
                <a:latin typeface="Times New Roman" panose="02020603050405020304" pitchFamily="18" charset="0"/>
              </a:rPr>
              <a:t> Alert</a:t>
            </a:r>
            <a:r>
              <a:rPr lang="en-US" altLang="en-US" sz="1700">
                <a:latin typeface="Times New Roman" panose="02020603050405020304" pitchFamily="18" charset="0"/>
              </a:rPr>
              <a:t> plan, area radio and television stations interrupt programming to broadcast information about the missing child and the suspected abductor using the Emergency Alert System, formerly known as the Emergency Broadcast System. </a:t>
            </a:r>
          </a:p>
          <a:p>
            <a:pPr lvl="3">
              <a:spcBef>
                <a:spcPct val="0"/>
              </a:spcBef>
              <a:buClrTx/>
              <a:buSzTx/>
              <a:buFontTx/>
              <a:buChar char="•"/>
            </a:pPr>
            <a:endParaRPr lang="en-US" altLang="en-US" sz="1700">
              <a:latin typeface="Times New Roman" panose="02020603050405020304" pitchFamily="18" charset="0"/>
            </a:endParaRPr>
          </a:p>
          <a:p>
            <a:pPr>
              <a:spcBef>
                <a:spcPct val="0"/>
              </a:spcBef>
              <a:buClr>
                <a:srgbClr val="990000"/>
              </a:buClr>
              <a:buSzPct val="115000"/>
              <a:buFont typeface="Webdings" panose="05030102010509060703" pitchFamily="18" charset="2"/>
              <a:buChar char="»"/>
            </a:pPr>
            <a:r>
              <a:rPr lang="en-US" altLang="en-US" sz="1700">
                <a:latin typeface="Times New Roman" panose="02020603050405020304" pitchFamily="18" charset="0"/>
              </a:rPr>
              <a:t>  The Federal government requires that all radio and television stations and most cable systems install and maintain devices that can monitor EAS warnings and rapidly and reliably relay this information to the public when necessary.</a:t>
            </a:r>
          </a:p>
        </p:txBody>
      </p:sp>
      <p:sp>
        <p:nvSpPr>
          <p:cNvPr id="16392" name="AutoShape 10">
            <a:hlinkClick r:id="" action="ppaction://hlinkshowjump?jump=nextslide" highlightClick="1"/>
            <a:extLst>
              <a:ext uri="{FF2B5EF4-FFF2-40B4-BE49-F238E27FC236}">
                <a16:creationId xmlns:a16="http://schemas.microsoft.com/office/drawing/2014/main" id="{9A713BB2-FE0E-496B-A992-6F5D35D2137A}"/>
              </a:ext>
            </a:extLst>
          </p:cNvPr>
          <p:cNvSpPr>
            <a:spLocks noChangeArrowheads="1"/>
          </p:cNvSpPr>
          <p:nvPr/>
        </p:nvSpPr>
        <p:spPr bwMode="auto">
          <a:xfrm>
            <a:off x="8534400" y="6248400"/>
            <a:ext cx="381000" cy="381000"/>
          </a:xfrm>
          <a:prstGeom prst="actionButtonForwardNext">
            <a:avLst/>
          </a:prstGeom>
          <a:solidFill>
            <a:schemeClr val="fo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nodeType="after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p:cTn id="7" dur="5000" fill="hold"/>
                                        <p:tgtEl>
                                          <p:spTgt spid="5123"/>
                                        </p:tgtEl>
                                        <p:attrNameLst>
                                          <p:attrName>ppt_w</p:attrName>
                                        </p:attrNameLst>
                                      </p:cBhvr>
                                      <p:tavLst>
                                        <p:tav tm="0" fmla="#ppt_w*sin(2.5*pi*$)">
                                          <p:val>
                                            <p:fltVal val="0"/>
                                          </p:val>
                                        </p:tav>
                                        <p:tav tm="100000">
                                          <p:val>
                                            <p:fltVal val="1"/>
                                          </p:val>
                                        </p:tav>
                                      </p:tavLst>
                                    </p:anim>
                                    <p:anim calcmode="lin" valueType="num">
                                      <p:cBhvr>
                                        <p:cTn id="8" dur="5000" fill="hold"/>
                                        <p:tgtEl>
                                          <p:spTgt spid="5123"/>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0"/>
                            </p:stCondLst>
                            <p:childTnLst>
                              <p:par>
                                <p:cTn id="10" presetID="1" presetClass="entr" presetSubtype="0" fill="hold" grpId="0" nodeType="afterEffect">
                                  <p:stCondLst>
                                    <p:cond delay="1000"/>
                                  </p:stCondLst>
                                  <p:iterate type="lt">
                                    <p:tmAbs val="75"/>
                                  </p:iterate>
                                  <p:childTnLst>
                                    <p:set>
                                      <p:cBhvr>
                                        <p:cTn id="11" dur="1" fill="hold">
                                          <p:stCondLst>
                                            <p:cond delay="74"/>
                                          </p:stCondLst>
                                        </p:cTn>
                                        <p:tgtEl>
                                          <p:spTgt spid="5124"/>
                                        </p:tgtEl>
                                        <p:attrNameLst>
                                          <p:attrName>style.visibility</p:attrName>
                                        </p:attrNameLst>
                                      </p:cBhvr>
                                      <p:to>
                                        <p:strVal val="visible"/>
                                      </p:to>
                                    </p:set>
                                  </p:childTnLst>
                                </p:cTn>
                              </p:par>
                            </p:childTnLst>
                          </p:cTn>
                        </p:par>
                        <p:par>
                          <p:cTn id="12" fill="hold" nodeType="afterGroup">
                            <p:stCondLst>
                              <p:cond delay="9225"/>
                            </p:stCondLst>
                            <p:childTnLst>
                              <p:par>
                                <p:cTn id="13" presetID="17" presetClass="entr" presetSubtype="4" fill="hold" grpId="0" nodeType="afterEffect">
                                  <p:stCondLst>
                                    <p:cond delay="500"/>
                                  </p:stCondLst>
                                  <p:childTnLst>
                                    <p:set>
                                      <p:cBhvr>
                                        <p:cTn id="14" dur="1" fill="hold">
                                          <p:stCondLst>
                                            <p:cond delay="0"/>
                                          </p:stCondLst>
                                        </p:cTn>
                                        <p:tgtEl>
                                          <p:spTgt spid="5127">
                                            <p:txEl>
                                              <p:pRg st="0" end="0"/>
                                            </p:txEl>
                                          </p:spTgt>
                                        </p:tgtEl>
                                        <p:attrNameLst>
                                          <p:attrName>style.visibility</p:attrName>
                                        </p:attrNameLst>
                                      </p:cBhvr>
                                      <p:to>
                                        <p:strVal val="visible"/>
                                      </p:to>
                                    </p:set>
                                    <p:anim calcmode="lin" valueType="num">
                                      <p:cBhvr>
                                        <p:cTn id="15" dur="500" fill="hold"/>
                                        <p:tgtEl>
                                          <p:spTgt spid="512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127">
                                            <p:txEl>
                                              <p:pRg st="0" end="0"/>
                                            </p:txEl>
                                          </p:spTgt>
                                        </p:tgtEl>
                                        <p:attrNameLst>
                                          <p:attrName>ppt_y</p:attrName>
                                        </p:attrNameLst>
                                      </p:cBhvr>
                                      <p:tavLst>
                                        <p:tav tm="0">
                                          <p:val>
                                            <p:strVal val="#ppt_y+#ppt_h/2"/>
                                          </p:val>
                                        </p:tav>
                                        <p:tav tm="100000">
                                          <p:val>
                                            <p:strVal val="#ppt_y"/>
                                          </p:val>
                                        </p:tav>
                                      </p:tavLst>
                                    </p:anim>
                                    <p:anim calcmode="lin" valueType="num">
                                      <p:cBhvr>
                                        <p:cTn id="17" dur="500" fill="hold"/>
                                        <p:tgtEl>
                                          <p:spTgt spid="5127">
                                            <p:txEl>
                                              <p:pRg st="0" end="0"/>
                                            </p:txEl>
                                          </p:spTgt>
                                        </p:tgtEl>
                                        <p:attrNameLst>
                                          <p:attrName>ppt_w</p:attrName>
                                        </p:attrNameLst>
                                      </p:cBhvr>
                                      <p:tavLst>
                                        <p:tav tm="0">
                                          <p:val>
                                            <p:strVal val="#ppt_w"/>
                                          </p:val>
                                        </p:tav>
                                        <p:tav tm="100000">
                                          <p:val>
                                            <p:strVal val="#ppt_w"/>
                                          </p:val>
                                        </p:tav>
                                      </p:tavLst>
                                    </p:anim>
                                    <p:anim calcmode="lin" valueType="num">
                                      <p:cBhvr>
                                        <p:cTn id="18" dur="500" fill="hold"/>
                                        <p:tgtEl>
                                          <p:spTgt spid="5127">
                                            <p:txEl>
                                              <p:pRg st="0" end="0"/>
                                            </p:txEl>
                                          </p:spTgt>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0225"/>
                            </p:stCondLst>
                            <p:childTnLst>
                              <p:par>
                                <p:cTn id="20" presetID="17" presetClass="entr" presetSubtype="4" fill="hold" grpId="0" nodeType="afterEffect">
                                  <p:stCondLst>
                                    <p:cond delay="500"/>
                                  </p:stCondLst>
                                  <p:childTnLst>
                                    <p:set>
                                      <p:cBhvr>
                                        <p:cTn id="21" dur="1" fill="hold">
                                          <p:stCondLst>
                                            <p:cond delay="0"/>
                                          </p:stCondLst>
                                        </p:cTn>
                                        <p:tgtEl>
                                          <p:spTgt spid="5127">
                                            <p:txEl>
                                              <p:pRg st="2" end="2"/>
                                            </p:txEl>
                                          </p:spTgt>
                                        </p:tgtEl>
                                        <p:attrNameLst>
                                          <p:attrName>style.visibility</p:attrName>
                                        </p:attrNameLst>
                                      </p:cBhvr>
                                      <p:to>
                                        <p:strVal val="visible"/>
                                      </p:to>
                                    </p:set>
                                    <p:anim calcmode="lin" valueType="num">
                                      <p:cBhvr>
                                        <p:cTn id="22" dur="500" fill="hold"/>
                                        <p:tgtEl>
                                          <p:spTgt spid="5127">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127">
                                            <p:txEl>
                                              <p:pRg st="2" end="2"/>
                                            </p:txEl>
                                          </p:spTgt>
                                        </p:tgtEl>
                                        <p:attrNameLst>
                                          <p:attrName>ppt_y</p:attrName>
                                        </p:attrNameLst>
                                      </p:cBhvr>
                                      <p:tavLst>
                                        <p:tav tm="0">
                                          <p:val>
                                            <p:strVal val="#ppt_y+#ppt_h/2"/>
                                          </p:val>
                                        </p:tav>
                                        <p:tav tm="100000">
                                          <p:val>
                                            <p:strVal val="#ppt_y"/>
                                          </p:val>
                                        </p:tav>
                                      </p:tavLst>
                                    </p:anim>
                                    <p:anim calcmode="lin" valueType="num">
                                      <p:cBhvr>
                                        <p:cTn id="24" dur="500" fill="hold"/>
                                        <p:tgtEl>
                                          <p:spTgt spid="5127">
                                            <p:txEl>
                                              <p:pRg st="2" end="2"/>
                                            </p:txEl>
                                          </p:spTgt>
                                        </p:tgtEl>
                                        <p:attrNameLst>
                                          <p:attrName>ppt_w</p:attrName>
                                        </p:attrNameLst>
                                      </p:cBhvr>
                                      <p:tavLst>
                                        <p:tav tm="0">
                                          <p:val>
                                            <p:strVal val="#ppt_w"/>
                                          </p:val>
                                        </p:tav>
                                        <p:tav tm="100000">
                                          <p:val>
                                            <p:strVal val="#ppt_w"/>
                                          </p:val>
                                        </p:tav>
                                      </p:tavLst>
                                    </p:anim>
                                    <p:anim calcmode="lin" valueType="num">
                                      <p:cBhvr>
                                        <p:cTn id="25" dur="500" fill="hold"/>
                                        <p:tgtEl>
                                          <p:spTgt spid="5127">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utoUpdateAnimBg="0"/>
      <p:bldP spid="5127" grpId="0" build="p" autoUpdateAnimBg="0" advAuto="300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1047">
            <a:hlinkClick r:id="rId4" highlightClick="1"/>
            <a:extLst>
              <a:ext uri="{FF2B5EF4-FFF2-40B4-BE49-F238E27FC236}">
                <a16:creationId xmlns:a16="http://schemas.microsoft.com/office/drawing/2014/main" id="{37926A87-C9AC-423F-B6B8-6AC370A28A7F}"/>
              </a:ext>
            </a:extLst>
          </p:cNvPr>
          <p:cNvSpPr>
            <a:spLocks noChangeArrowheads="1"/>
          </p:cNvSpPr>
          <p:nvPr/>
        </p:nvSpPr>
        <p:spPr bwMode="auto">
          <a:xfrm>
            <a:off x="8382000" y="1295400"/>
            <a:ext cx="533400" cy="457200"/>
          </a:xfrm>
          <a:prstGeom prst="actionButtonInformation">
            <a:avLst/>
          </a:prstGeom>
          <a:solidFill>
            <a:srgbClr val="FF6600"/>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endParaRPr lang="en-US" altLang="en-US" sz="2400"/>
          </a:p>
        </p:txBody>
      </p:sp>
      <p:sp>
        <p:nvSpPr>
          <p:cNvPr id="18435" name="AutoShape 1051">
            <a:hlinkClick r:id="" action="ppaction://hlinkshowjump?jump=nextslide" highlightClick="1"/>
            <a:extLst>
              <a:ext uri="{FF2B5EF4-FFF2-40B4-BE49-F238E27FC236}">
                <a16:creationId xmlns:a16="http://schemas.microsoft.com/office/drawing/2014/main" id="{2F6D4C1C-E440-4C22-B77E-7FE4AAFE38E0}"/>
              </a:ext>
            </a:extLst>
          </p:cNvPr>
          <p:cNvSpPr>
            <a:spLocks noChangeArrowheads="1"/>
          </p:cNvSpPr>
          <p:nvPr/>
        </p:nvSpPr>
        <p:spPr bwMode="auto">
          <a:xfrm>
            <a:off x="8534400" y="6248400"/>
            <a:ext cx="381000" cy="381000"/>
          </a:xfrm>
          <a:prstGeom prst="actionButtonForwardNext">
            <a:avLst/>
          </a:prstGeom>
          <a:solidFill>
            <a:schemeClr val="fo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endParaRPr lang="en-US" altLang="en-US" sz="2400"/>
          </a:p>
        </p:txBody>
      </p:sp>
      <p:sp>
        <p:nvSpPr>
          <p:cNvPr id="18436" name="Rectangle 1026">
            <a:extLst>
              <a:ext uri="{FF2B5EF4-FFF2-40B4-BE49-F238E27FC236}">
                <a16:creationId xmlns:a16="http://schemas.microsoft.com/office/drawing/2014/main" id="{E247B3B2-600A-4FC2-B494-5E2474233068}"/>
              </a:ext>
            </a:extLst>
          </p:cNvPr>
          <p:cNvSpPr>
            <a:spLocks noChangeArrowheads="1"/>
          </p:cNvSpPr>
          <p:nvPr/>
        </p:nvSpPr>
        <p:spPr bwMode="auto">
          <a:xfrm>
            <a:off x="3733800" y="1295400"/>
            <a:ext cx="4876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2200" b="1"/>
              <a:t>http://www.missingkids.com</a:t>
            </a:r>
          </a:p>
        </p:txBody>
      </p:sp>
      <p:pic>
        <p:nvPicPr>
          <p:cNvPr id="18437" name="Picture 1029">
            <a:extLst>
              <a:ext uri="{FF2B5EF4-FFF2-40B4-BE49-F238E27FC236}">
                <a16:creationId xmlns:a16="http://schemas.microsoft.com/office/drawing/2014/main" id="{E30AC386-0AFB-45BC-84F1-C6E7775781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3173" r="82813" b="75000"/>
          <a:stretch>
            <a:fillRect/>
          </a:stretch>
        </p:blipFill>
        <p:spPr bwMode="auto">
          <a:xfrm>
            <a:off x="914400" y="228600"/>
            <a:ext cx="2819400"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035">
            <a:extLst>
              <a:ext uri="{FF2B5EF4-FFF2-40B4-BE49-F238E27FC236}">
                <a16:creationId xmlns:a16="http://schemas.microsoft.com/office/drawing/2014/main" id="{4F5C51A6-48A0-47B1-99A1-359F0FFDB9B4}"/>
              </a:ext>
            </a:extLst>
          </p:cNvPr>
          <p:cNvGrpSpPr>
            <a:grpSpLocks/>
          </p:cNvGrpSpPr>
          <p:nvPr/>
        </p:nvGrpSpPr>
        <p:grpSpPr bwMode="auto">
          <a:xfrm>
            <a:off x="4191000" y="381000"/>
            <a:ext cx="4121150" cy="685800"/>
            <a:chOff x="240" y="3600"/>
            <a:chExt cx="2596" cy="432"/>
          </a:xfrm>
        </p:grpSpPr>
        <p:pic>
          <p:nvPicPr>
            <p:cNvPr id="18444" name="Picture 1036">
              <a:extLst>
                <a:ext uri="{FF2B5EF4-FFF2-40B4-BE49-F238E27FC236}">
                  <a16:creationId xmlns:a16="http://schemas.microsoft.com/office/drawing/2014/main" id="{87651515-AE06-4638-836B-902AD1994A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63499" t="39999" r="22751" b="38000"/>
            <a:stretch>
              <a:fillRect/>
            </a:stretch>
          </p:blipFill>
          <p:spPr bwMode="auto">
            <a:xfrm>
              <a:off x="240" y="3600"/>
              <a:ext cx="36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1037">
              <a:extLst>
                <a:ext uri="{FF2B5EF4-FFF2-40B4-BE49-F238E27FC236}">
                  <a16:creationId xmlns:a16="http://schemas.microsoft.com/office/drawing/2014/main" id="{0143F610-BD15-49D9-B1F5-3796830BAD8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49500" t="16000" r="37999" b="65334"/>
            <a:stretch>
              <a:fillRect/>
            </a:stretch>
          </p:blipFill>
          <p:spPr bwMode="auto">
            <a:xfrm>
              <a:off x="1104" y="3600"/>
              <a:ext cx="385"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1038">
              <a:extLst>
                <a:ext uri="{FF2B5EF4-FFF2-40B4-BE49-F238E27FC236}">
                  <a16:creationId xmlns:a16="http://schemas.microsoft.com/office/drawing/2014/main" id="{D6B35CBE-3A0D-45B6-805E-80A3F031B37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64258" t="44167" r="23125" b="34999"/>
            <a:stretch>
              <a:fillRect/>
            </a:stretch>
          </p:blipFill>
          <p:spPr bwMode="auto">
            <a:xfrm>
              <a:off x="672" y="3600"/>
              <a:ext cx="349"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Picture 1039">
              <a:extLst>
                <a:ext uri="{FF2B5EF4-FFF2-40B4-BE49-F238E27FC236}">
                  <a16:creationId xmlns:a16="http://schemas.microsoft.com/office/drawing/2014/main" id="{B3EB29E5-8E0E-4CFE-AEE0-CE30171F3BC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25000" t="10001" r="17500"/>
            <a:stretch>
              <a:fillRect/>
            </a:stretch>
          </p:blipFill>
          <p:spPr bwMode="auto">
            <a:xfrm>
              <a:off x="2064" y="3600"/>
              <a:ext cx="368"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8" name="Picture 1040">
              <a:extLst>
                <a:ext uri="{FF2B5EF4-FFF2-40B4-BE49-F238E27FC236}">
                  <a16:creationId xmlns:a16="http://schemas.microsoft.com/office/drawing/2014/main" id="{6525FE86-3C8F-4232-B303-4423046A59F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25000" t="9723" r="21875"/>
            <a:stretch>
              <a:fillRect/>
            </a:stretch>
          </p:blipFill>
          <p:spPr bwMode="auto">
            <a:xfrm>
              <a:off x="2496" y="3600"/>
              <a:ext cx="34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9" name="Picture 1041">
              <a:extLst>
                <a:ext uri="{FF2B5EF4-FFF2-40B4-BE49-F238E27FC236}">
                  <a16:creationId xmlns:a16="http://schemas.microsoft.com/office/drawing/2014/main" id="{D2E4B3D2-255C-4323-8C11-17013D32E1D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38124" t="34166" r="48750" b="45000"/>
            <a:stretch>
              <a:fillRect/>
            </a:stretch>
          </p:blipFill>
          <p:spPr bwMode="auto">
            <a:xfrm>
              <a:off x="1584" y="3600"/>
              <a:ext cx="363"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 name="Text Box 1042">
            <a:extLst>
              <a:ext uri="{FF2B5EF4-FFF2-40B4-BE49-F238E27FC236}">
                <a16:creationId xmlns:a16="http://schemas.microsoft.com/office/drawing/2014/main" id="{CE35AE08-5495-4AE9-B5E9-7773E5292978}"/>
              </a:ext>
            </a:extLst>
          </p:cNvPr>
          <p:cNvSpPr txBox="1">
            <a:spLocks noChangeArrowheads="1"/>
          </p:cNvSpPr>
          <p:nvPr/>
        </p:nvSpPr>
        <p:spPr bwMode="auto">
          <a:xfrm>
            <a:off x="152400" y="4419600"/>
            <a:ext cx="4038600"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50000"/>
              </a:spcBef>
              <a:buClrTx/>
              <a:buSzTx/>
              <a:buFontTx/>
              <a:buNone/>
            </a:pPr>
            <a:r>
              <a:rPr lang="en-US" altLang="en-US" sz="1400"/>
              <a:t>As stated by the National Center                          for Missing and Exploited Children:</a:t>
            </a:r>
          </a:p>
          <a:p>
            <a:pPr algn="ctr" eaLnBrk="1" hangingPunct="1">
              <a:spcBef>
                <a:spcPct val="50000"/>
              </a:spcBef>
              <a:buClrTx/>
              <a:buSzTx/>
              <a:buFontTx/>
              <a:buNone/>
            </a:pPr>
            <a:r>
              <a:rPr lang="en-US" altLang="en-US" sz="1400" b="1"/>
              <a:t>“It’s important to understand the AMBER Alert must be used appropriately and not overused.  If the early warnings are not accurate and/or case doesn’t warrant an alert, then the integrity and credibility of the plan will be diminished if the plan is activated in those situations.”</a:t>
            </a:r>
          </a:p>
        </p:txBody>
      </p:sp>
      <p:sp>
        <p:nvSpPr>
          <p:cNvPr id="18440" name="Text Box 20">
            <a:extLst>
              <a:ext uri="{FF2B5EF4-FFF2-40B4-BE49-F238E27FC236}">
                <a16:creationId xmlns:a16="http://schemas.microsoft.com/office/drawing/2014/main" id="{063F59CA-7B76-4DBD-9C2F-128C1D8D977D}"/>
              </a:ext>
            </a:extLst>
          </p:cNvPr>
          <p:cNvSpPr txBox="1">
            <a:spLocks noChangeArrowheads="1"/>
          </p:cNvSpPr>
          <p:nvPr/>
        </p:nvSpPr>
        <p:spPr bwMode="auto">
          <a:xfrm>
            <a:off x="5867400" y="1066800"/>
            <a:ext cx="25146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50000"/>
              </a:spcBef>
              <a:buClrTx/>
              <a:buSzTx/>
              <a:buFontTx/>
              <a:buNone/>
            </a:pPr>
            <a:r>
              <a:rPr lang="en-US" altLang="en-US" sz="900"/>
              <a:t>Photos are not of actual missing children</a:t>
            </a:r>
          </a:p>
        </p:txBody>
      </p:sp>
      <p:pic>
        <p:nvPicPr>
          <p:cNvPr id="18441" name="Picture 22">
            <a:extLst>
              <a:ext uri="{FF2B5EF4-FFF2-40B4-BE49-F238E27FC236}">
                <a16:creationId xmlns:a16="http://schemas.microsoft.com/office/drawing/2014/main" id="{B79DA5DC-CF64-4C26-95AC-1DE22E76885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l="20476" t="52571" r="20000" b="22408"/>
          <a:stretch>
            <a:fillRect/>
          </a:stretch>
        </p:blipFill>
        <p:spPr bwMode="auto">
          <a:xfrm>
            <a:off x="533400" y="2209800"/>
            <a:ext cx="4038600" cy="212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23">
            <a:extLst>
              <a:ext uri="{FF2B5EF4-FFF2-40B4-BE49-F238E27FC236}">
                <a16:creationId xmlns:a16="http://schemas.microsoft.com/office/drawing/2014/main" id="{EA59AEBE-D759-451F-85B3-1B0E88ACC6F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l="20000" t="54475" r="20000" b="2477"/>
          <a:stretch>
            <a:fillRect/>
          </a:stretch>
        </p:blipFill>
        <p:spPr bwMode="auto">
          <a:xfrm>
            <a:off x="4267200" y="2057400"/>
            <a:ext cx="44958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443" name="Straight Arrow Connector 29">
            <a:extLst>
              <a:ext uri="{FF2B5EF4-FFF2-40B4-BE49-F238E27FC236}">
                <a16:creationId xmlns:a16="http://schemas.microsoft.com/office/drawing/2014/main" id="{57995007-1FB1-4829-A3DA-9C0D48EA11B7}"/>
              </a:ext>
            </a:extLst>
          </p:cNvPr>
          <p:cNvCxnSpPr>
            <a:cxnSpLocks noChangeShapeType="1"/>
          </p:cNvCxnSpPr>
          <p:nvPr/>
        </p:nvCxnSpPr>
        <p:spPr bwMode="auto">
          <a:xfrm flipH="1">
            <a:off x="1066800" y="3124200"/>
            <a:ext cx="4114800" cy="533400"/>
          </a:xfrm>
          <a:prstGeom prst="straightConnector1">
            <a:avLst/>
          </a:prstGeom>
          <a:noFill/>
          <a:ln w="19050" algn="ctr">
            <a:solidFill>
              <a:srgbClr val="C00000"/>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par>
                          <p:cTn id="8" fill="hold" nodeType="afterGroup">
                            <p:stCondLst>
                              <p:cond delay="1500"/>
                            </p:stCondLst>
                            <p:childTnLst>
                              <p:par>
                                <p:cTn id="9" presetID="23" presetClass="entr" presetSubtype="16" fill="hold" grpId="0" nodeType="afterEffect">
                                  <p:stCondLst>
                                    <p:cond delay="400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7A088539-64DF-4327-A759-EFC80750A85F}"/>
              </a:ext>
            </a:extLst>
          </p:cNvPr>
          <p:cNvSpPr txBox="1">
            <a:spLocks noChangeArrowheads="1"/>
          </p:cNvSpPr>
          <p:nvPr/>
        </p:nvSpPr>
        <p:spPr bwMode="auto">
          <a:xfrm>
            <a:off x="381000" y="1905000"/>
            <a:ext cx="8534400" cy="316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SzPct val="120000"/>
              <a:buFont typeface="Webdings" panose="05030102010509060703" pitchFamily="18" charset="2"/>
              <a:buNone/>
            </a:pPr>
            <a:endParaRPr lang="en-US" altLang="en-US" sz="2400">
              <a:latin typeface="Times New Roman" panose="02020603050405020304" pitchFamily="18" charset="0"/>
            </a:endParaRPr>
          </a:p>
          <a:p>
            <a:pPr>
              <a:spcBef>
                <a:spcPct val="0"/>
              </a:spcBef>
              <a:buClr>
                <a:srgbClr val="800080"/>
              </a:buClr>
              <a:buSzPct val="120000"/>
              <a:buFont typeface="Webdings" panose="05030102010509060703" pitchFamily="18" charset="2"/>
              <a:buChar char=""/>
            </a:pPr>
            <a:r>
              <a:rPr lang="en-US" altLang="en-US" sz="2400">
                <a:latin typeface="Times New Roman" panose="02020603050405020304" pitchFamily="18" charset="0"/>
              </a:rPr>
              <a:t> </a:t>
            </a:r>
            <a:r>
              <a:rPr lang="en-US" altLang="en-US" sz="1400">
                <a:latin typeface="Times New Roman" panose="02020603050405020304" pitchFamily="18" charset="0"/>
              </a:rPr>
              <a:t>It's a powerful law enforcement tool and wonderful way broadcasters can contribute to their communities by   </a:t>
            </a:r>
          </a:p>
          <a:p>
            <a:pPr>
              <a:spcBef>
                <a:spcPct val="0"/>
              </a:spcBef>
              <a:buClr>
                <a:srgbClr val="800080"/>
              </a:buClr>
              <a:buSzPct val="120000"/>
              <a:buFont typeface="Webdings" panose="05030102010509060703" pitchFamily="18" charset="2"/>
              <a:buNone/>
            </a:pPr>
            <a:r>
              <a:rPr lang="en-US" altLang="en-US" sz="1400">
                <a:latin typeface="Times New Roman" panose="02020603050405020304" pitchFamily="18" charset="0"/>
              </a:rPr>
              <a:t>          issuing the alerts.  It sends a strong message that these agencies are providing a proactive way to help protect       </a:t>
            </a:r>
          </a:p>
          <a:p>
            <a:pPr>
              <a:spcBef>
                <a:spcPct val="0"/>
              </a:spcBef>
              <a:buClr>
                <a:srgbClr val="800080"/>
              </a:buClr>
              <a:buSzPct val="120000"/>
              <a:buFont typeface="Webdings" panose="05030102010509060703" pitchFamily="18" charset="2"/>
              <a:buNone/>
            </a:pPr>
            <a:r>
              <a:rPr lang="en-US" altLang="en-US" sz="1400">
                <a:latin typeface="Times New Roman" panose="02020603050405020304" pitchFamily="18" charset="0"/>
              </a:rPr>
              <a:t>          the community’s children.</a:t>
            </a:r>
          </a:p>
          <a:p>
            <a:pPr>
              <a:spcBef>
                <a:spcPct val="0"/>
              </a:spcBef>
              <a:buSzPct val="120000"/>
              <a:buFont typeface="Webdings" panose="05030102010509060703" pitchFamily="18" charset="2"/>
              <a:buNone/>
            </a:pPr>
            <a:endParaRPr lang="en-US" altLang="en-US" sz="1400">
              <a:latin typeface="Times New Roman" panose="02020603050405020304" pitchFamily="18" charset="0"/>
            </a:endParaRPr>
          </a:p>
          <a:p>
            <a:pPr>
              <a:spcBef>
                <a:spcPct val="0"/>
              </a:spcBef>
              <a:buClr>
                <a:srgbClr val="006600"/>
              </a:buClr>
              <a:buSzPct val="120000"/>
              <a:buFont typeface="Webdings" panose="05030102010509060703" pitchFamily="18" charset="2"/>
              <a:buChar char="º"/>
            </a:pPr>
            <a:r>
              <a:rPr lang="en-US" altLang="en-US" sz="1400">
                <a:latin typeface="Times New Roman" panose="02020603050405020304" pitchFamily="18" charset="0"/>
              </a:rPr>
              <a:t>     </a:t>
            </a:r>
            <a:r>
              <a:rPr lang="en-US" altLang="en-US" sz="1500">
                <a:latin typeface="Times New Roman" panose="02020603050405020304" pitchFamily="18" charset="0"/>
              </a:rPr>
              <a:t>Experience has shown that extensive radio and television coverage can dramatically increase law    </a:t>
            </a:r>
          </a:p>
          <a:p>
            <a:pPr>
              <a:spcBef>
                <a:spcPct val="0"/>
              </a:spcBef>
              <a:buSzPct val="120000"/>
              <a:buFont typeface="Webdings" panose="05030102010509060703" pitchFamily="18" charset="2"/>
              <a:buNone/>
            </a:pPr>
            <a:r>
              <a:rPr lang="en-US" altLang="en-US" sz="1500">
                <a:latin typeface="Times New Roman" panose="02020603050405020304" pitchFamily="18" charset="0"/>
              </a:rPr>
              <a:t>         enforcement’s ability to locate witnesses and help resolve these cases more quickly</a:t>
            </a:r>
            <a:r>
              <a:rPr lang="en-US" altLang="en-US" sz="1400">
                <a:latin typeface="Times New Roman" panose="02020603050405020304" pitchFamily="18" charset="0"/>
              </a:rPr>
              <a:t>.</a:t>
            </a:r>
          </a:p>
          <a:p>
            <a:pPr>
              <a:spcBef>
                <a:spcPct val="0"/>
              </a:spcBef>
              <a:buSzPct val="120000"/>
              <a:buFont typeface="Webdings" panose="05030102010509060703" pitchFamily="18" charset="2"/>
              <a:buNone/>
            </a:pPr>
            <a:endParaRPr lang="en-US" altLang="en-US" sz="1200">
              <a:latin typeface="Times New Roman" panose="02020603050405020304" pitchFamily="18" charset="0"/>
            </a:endParaRPr>
          </a:p>
          <a:p>
            <a:pPr>
              <a:spcBef>
                <a:spcPct val="0"/>
              </a:spcBef>
              <a:buClr>
                <a:srgbClr val="F4C600"/>
              </a:buClr>
              <a:buSzPct val="140000"/>
              <a:buFont typeface="Webdings" panose="05030102010509060703" pitchFamily="18" charset="2"/>
              <a:buChar char=""/>
            </a:pPr>
            <a:r>
              <a:rPr lang="en-US" altLang="en-US" sz="1400">
                <a:latin typeface="Times New Roman" panose="02020603050405020304" pitchFamily="18" charset="0"/>
              </a:rPr>
              <a:t>    </a:t>
            </a:r>
            <a:r>
              <a:rPr lang="en-US" altLang="en-US" sz="1500">
                <a:latin typeface="Times New Roman" panose="02020603050405020304" pitchFamily="18" charset="0"/>
              </a:rPr>
              <a:t>It helps build relations between law enforcement, broadcaster’s, and the community.</a:t>
            </a:r>
            <a:r>
              <a:rPr lang="en-US" altLang="en-US" sz="2300">
                <a:latin typeface="Times New Roman" panose="02020603050405020304" pitchFamily="18" charset="0"/>
              </a:rPr>
              <a:t> </a:t>
            </a:r>
            <a:r>
              <a:rPr lang="en-US" altLang="en-US" sz="1400">
                <a:latin typeface="Times New Roman" panose="02020603050405020304" pitchFamily="18" charset="0"/>
              </a:rPr>
              <a:t>                       </a:t>
            </a:r>
          </a:p>
          <a:p>
            <a:pPr lvl="2">
              <a:spcBef>
                <a:spcPct val="0"/>
              </a:spcBef>
              <a:buClr>
                <a:srgbClr val="C6A000"/>
              </a:buClr>
              <a:buSzPct val="125000"/>
              <a:buFont typeface="Webdings" panose="05030102010509060703" pitchFamily="18" charset="2"/>
              <a:buNone/>
            </a:pPr>
            <a:r>
              <a:rPr lang="en-US" altLang="en-US" sz="2300">
                <a:latin typeface="Times New Roman" panose="02020603050405020304" pitchFamily="18" charset="0"/>
              </a:rPr>
              <a:t>       </a:t>
            </a:r>
          </a:p>
          <a:p>
            <a:pPr>
              <a:spcBef>
                <a:spcPct val="0"/>
              </a:spcBef>
              <a:buClr>
                <a:srgbClr val="C6A000"/>
              </a:buClr>
              <a:buSzPct val="125000"/>
              <a:buFont typeface="Webdings" panose="05030102010509060703" pitchFamily="18" charset="2"/>
              <a:buNone/>
            </a:pPr>
            <a:r>
              <a:rPr lang="en-US" altLang="en-US" sz="2300">
                <a:latin typeface="Times New Roman" panose="02020603050405020304" pitchFamily="18" charset="0"/>
              </a:rPr>
              <a:t>	</a:t>
            </a:r>
            <a:r>
              <a:rPr lang="en-US" altLang="en-US" sz="2400">
                <a:latin typeface="Times New Roman" panose="02020603050405020304" pitchFamily="18" charset="0"/>
              </a:rPr>
              <a:t>  </a:t>
            </a:r>
          </a:p>
        </p:txBody>
      </p:sp>
      <p:grpSp>
        <p:nvGrpSpPr>
          <p:cNvPr id="20483" name="Group 8">
            <a:extLst>
              <a:ext uri="{FF2B5EF4-FFF2-40B4-BE49-F238E27FC236}">
                <a16:creationId xmlns:a16="http://schemas.microsoft.com/office/drawing/2014/main" id="{0D707139-D917-42DF-8C5F-AE954BCE7A18}"/>
              </a:ext>
            </a:extLst>
          </p:cNvPr>
          <p:cNvGrpSpPr>
            <a:grpSpLocks/>
          </p:cNvGrpSpPr>
          <p:nvPr/>
        </p:nvGrpSpPr>
        <p:grpSpPr bwMode="auto">
          <a:xfrm>
            <a:off x="990600" y="533400"/>
            <a:ext cx="7696200" cy="1219200"/>
            <a:chOff x="624" y="336"/>
            <a:chExt cx="4848" cy="768"/>
          </a:xfrm>
        </p:grpSpPr>
        <p:pic>
          <p:nvPicPr>
            <p:cNvPr id="20486" name="Picture 3" descr="amber-plan_header">
              <a:extLst>
                <a:ext uri="{FF2B5EF4-FFF2-40B4-BE49-F238E27FC236}">
                  <a16:creationId xmlns:a16="http://schemas.microsoft.com/office/drawing/2014/main" id="{F621F449-F1DA-47E9-8B55-BC7DA48603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 y="336"/>
              <a:ext cx="4848" cy="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WordArt 4">
              <a:extLst>
                <a:ext uri="{FF2B5EF4-FFF2-40B4-BE49-F238E27FC236}">
                  <a16:creationId xmlns:a16="http://schemas.microsoft.com/office/drawing/2014/main" id="{1D745CC1-13EB-4BED-9FDF-36976426B4DB}"/>
                </a:ext>
              </a:extLst>
            </p:cNvPr>
            <p:cNvSpPr>
              <a:spLocks noChangeArrowheads="1" noChangeShapeType="1" noTextEdit="1"/>
            </p:cNvSpPr>
            <p:nvPr/>
          </p:nvSpPr>
          <p:spPr bwMode="auto">
            <a:xfrm>
              <a:off x="2304" y="528"/>
              <a:ext cx="1824" cy="576"/>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panose="020B0A04020102020204" pitchFamily="34" charset="0"/>
                </a:rPr>
                <a:t>Benefits</a:t>
              </a:r>
            </a:p>
          </p:txBody>
        </p:sp>
      </p:grpSp>
      <p:sp>
        <p:nvSpPr>
          <p:cNvPr id="20484" name="Text Box 6">
            <a:extLst>
              <a:ext uri="{FF2B5EF4-FFF2-40B4-BE49-F238E27FC236}">
                <a16:creationId xmlns:a16="http://schemas.microsoft.com/office/drawing/2014/main" id="{1EE2D80A-CE7F-46FB-A3C4-2CA6064AEF40}"/>
              </a:ext>
            </a:extLst>
          </p:cNvPr>
          <p:cNvSpPr txBox="1">
            <a:spLocks noChangeArrowheads="1"/>
          </p:cNvSpPr>
          <p:nvPr/>
        </p:nvSpPr>
        <p:spPr bwMode="auto">
          <a:xfrm>
            <a:off x="381000" y="4343400"/>
            <a:ext cx="83058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
                <a:srgbClr val="D60093"/>
              </a:buClr>
              <a:buSzPct val="120000"/>
              <a:buFont typeface="Webdings" panose="05030102010509060703" pitchFamily="18" charset="2"/>
              <a:buChar char="æ"/>
            </a:pPr>
            <a:endParaRPr lang="en-US" altLang="en-US" sz="1400">
              <a:latin typeface="Times New Roman" panose="02020603050405020304" pitchFamily="18" charset="0"/>
            </a:endParaRPr>
          </a:p>
          <a:p>
            <a:pPr>
              <a:spcBef>
                <a:spcPct val="0"/>
              </a:spcBef>
              <a:buClr>
                <a:srgbClr val="D60093"/>
              </a:buClr>
              <a:buSzPct val="150000"/>
              <a:buFont typeface="Webdings" panose="05030102010509060703" pitchFamily="18" charset="2"/>
              <a:buChar char="æ"/>
            </a:pPr>
            <a:r>
              <a:rPr lang="en-US" altLang="en-US" sz="1400">
                <a:latin typeface="Times New Roman" panose="02020603050405020304" pitchFamily="18" charset="0"/>
              </a:rPr>
              <a:t>    </a:t>
            </a:r>
            <a:r>
              <a:rPr lang="en-US" altLang="en-US" sz="1500">
                <a:latin typeface="Times New Roman" panose="02020603050405020304" pitchFamily="18" charset="0"/>
              </a:rPr>
              <a:t>It provides each agency with a quick response to serious child abductions, along with the means to         </a:t>
            </a:r>
          </a:p>
          <a:p>
            <a:pPr>
              <a:spcBef>
                <a:spcPct val="0"/>
              </a:spcBef>
              <a:buClr>
                <a:srgbClr val="D60093"/>
              </a:buClr>
              <a:buSzPct val="120000"/>
              <a:buFont typeface="Webdings" panose="05030102010509060703" pitchFamily="18" charset="2"/>
              <a:buNone/>
            </a:pPr>
            <a:r>
              <a:rPr lang="en-US" altLang="en-US" sz="1500">
                <a:latin typeface="Times New Roman" panose="02020603050405020304" pitchFamily="18" charset="0"/>
              </a:rPr>
              <a:t>          rapidly disseminate the information</a:t>
            </a:r>
            <a:r>
              <a:rPr lang="en-US" altLang="en-US" sz="1400">
                <a:latin typeface="Times New Roman" panose="02020603050405020304" pitchFamily="18" charset="0"/>
              </a:rPr>
              <a:t>.</a:t>
            </a:r>
          </a:p>
          <a:p>
            <a:pPr>
              <a:spcBef>
                <a:spcPct val="0"/>
              </a:spcBef>
              <a:buClrTx/>
              <a:buSzTx/>
              <a:buFontTx/>
              <a:buNone/>
            </a:pPr>
            <a:endParaRPr lang="en-US" altLang="en-US" sz="1400">
              <a:latin typeface="Times New Roman" panose="02020603050405020304" pitchFamily="18" charset="0"/>
            </a:endParaRPr>
          </a:p>
          <a:p>
            <a:pPr>
              <a:spcBef>
                <a:spcPct val="0"/>
              </a:spcBef>
              <a:buClr>
                <a:srgbClr val="FF6600"/>
              </a:buClr>
              <a:buSzPct val="150000"/>
              <a:buFont typeface="Webdings" panose="05030102010509060703" pitchFamily="18" charset="2"/>
              <a:buChar char="f"/>
            </a:pPr>
            <a:r>
              <a:rPr lang="en-US" altLang="en-US" sz="1400">
                <a:latin typeface="Times New Roman" panose="02020603050405020304" pitchFamily="18" charset="0"/>
              </a:rPr>
              <a:t>    </a:t>
            </a:r>
            <a:r>
              <a:rPr lang="en-US" altLang="en-US" sz="1500">
                <a:latin typeface="Times New Roman" panose="02020603050405020304" pitchFamily="18" charset="0"/>
              </a:rPr>
              <a:t>Once the alert goes out, it engages entire communities to  mobilize and assist with recovering the             </a:t>
            </a:r>
          </a:p>
          <a:p>
            <a:pPr>
              <a:spcBef>
                <a:spcPct val="0"/>
              </a:spcBef>
              <a:buClr>
                <a:srgbClr val="FF6600"/>
              </a:buClr>
              <a:buSzPct val="140000"/>
              <a:buFont typeface="Webdings" panose="05030102010509060703" pitchFamily="18" charset="2"/>
              <a:buNone/>
            </a:pPr>
            <a:r>
              <a:rPr lang="en-US" altLang="en-US" sz="1500">
                <a:latin typeface="Times New Roman" panose="02020603050405020304" pitchFamily="18" charset="0"/>
              </a:rPr>
              <a:t>          child and apprehending the abductor. </a:t>
            </a:r>
          </a:p>
          <a:p>
            <a:pPr>
              <a:spcBef>
                <a:spcPct val="0"/>
              </a:spcBef>
              <a:buClrTx/>
              <a:buSzTx/>
              <a:buFontTx/>
              <a:buNone/>
            </a:pPr>
            <a:r>
              <a:rPr lang="en-US" altLang="en-US" sz="1400">
                <a:latin typeface="Times New Roman" panose="02020603050405020304" pitchFamily="18" charset="0"/>
              </a:rPr>
              <a:t>  </a:t>
            </a:r>
          </a:p>
          <a:p>
            <a:pPr>
              <a:spcBef>
                <a:spcPct val="0"/>
              </a:spcBef>
              <a:buSzPct val="150000"/>
              <a:buFont typeface="Webdings" panose="05030102010509060703" pitchFamily="18" charset="2"/>
              <a:buChar char=""/>
            </a:pPr>
            <a:r>
              <a:rPr lang="en-US" altLang="en-US" sz="1400">
                <a:latin typeface="Times New Roman" panose="02020603050405020304" pitchFamily="18" charset="0"/>
              </a:rPr>
              <a:t>    </a:t>
            </a:r>
            <a:r>
              <a:rPr lang="en-US" altLang="en-US" sz="1500">
                <a:latin typeface="Times New Roman" panose="02020603050405020304" pitchFamily="18" charset="0"/>
              </a:rPr>
              <a:t>The </a:t>
            </a:r>
            <a:r>
              <a:rPr lang="en-US" altLang="en-US" sz="1500" b="1">
                <a:solidFill>
                  <a:srgbClr val="CC0000"/>
                </a:solidFill>
                <a:latin typeface="Times New Roman" panose="02020603050405020304" pitchFamily="18" charset="0"/>
              </a:rPr>
              <a:t>AMBER</a:t>
            </a:r>
            <a:r>
              <a:rPr lang="en-US" altLang="en-US" sz="1500">
                <a:latin typeface="Times New Roman" panose="02020603050405020304" pitchFamily="18" charset="0"/>
              </a:rPr>
              <a:t> Plan not only recovers abducted children, but acts as a deterrent to this type of crime. </a:t>
            </a:r>
          </a:p>
          <a:p>
            <a:pPr>
              <a:spcBef>
                <a:spcPct val="0"/>
              </a:spcBef>
              <a:buClrTx/>
              <a:buSzTx/>
              <a:buFontTx/>
              <a:buNone/>
            </a:pPr>
            <a:endParaRPr lang="en-US" altLang="en-US" sz="1500">
              <a:latin typeface="Times New Roman" panose="02020603050405020304" pitchFamily="18" charset="0"/>
            </a:endParaRPr>
          </a:p>
          <a:p>
            <a:pPr>
              <a:spcBef>
                <a:spcPct val="0"/>
              </a:spcBef>
              <a:buClr>
                <a:srgbClr val="006600"/>
              </a:buClr>
              <a:buSzPct val="150000"/>
              <a:buFontTx/>
              <a:buNone/>
            </a:pPr>
            <a:r>
              <a:rPr lang="en-US" altLang="en-US" sz="1400">
                <a:latin typeface="Times New Roman" panose="02020603050405020304" pitchFamily="18" charset="0"/>
              </a:rPr>
              <a:t>		</a:t>
            </a:r>
          </a:p>
          <a:p>
            <a:pPr>
              <a:spcBef>
                <a:spcPct val="0"/>
              </a:spcBef>
              <a:buClrTx/>
              <a:buSzTx/>
              <a:buFontTx/>
              <a:buChar char="•"/>
            </a:pPr>
            <a:endParaRPr lang="en-US" altLang="en-US" sz="1400">
              <a:latin typeface="Times New Roman" panose="02020603050405020304" pitchFamily="18" charset="0"/>
            </a:endParaRPr>
          </a:p>
          <a:p>
            <a:pPr>
              <a:spcBef>
                <a:spcPct val="0"/>
              </a:spcBef>
              <a:buClrTx/>
              <a:buSzTx/>
              <a:buFontTx/>
              <a:buChar char="•"/>
            </a:pPr>
            <a:endParaRPr lang="en-US" altLang="en-US" sz="2400">
              <a:latin typeface="Times New Roman" panose="02020603050405020304" pitchFamily="18" charset="0"/>
            </a:endParaRPr>
          </a:p>
        </p:txBody>
      </p:sp>
      <p:sp>
        <p:nvSpPr>
          <p:cNvPr id="20485" name="AutoShape 11">
            <a:hlinkClick r:id="" action="ppaction://hlinkshowjump?jump=nextslide" highlightClick="1"/>
            <a:extLst>
              <a:ext uri="{FF2B5EF4-FFF2-40B4-BE49-F238E27FC236}">
                <a16:creationId xmlns:a16="http://schemas.microsoft.com/office/drawing/2014/main" id="{06B2F0B3-EECA-4810-98BD-81157166EBF3}"/>
              </a:ext>
            </a:extLst>
          </p:cNvPr>
          <p:cNvSpPr>
            <a:spLocks noChangeArrowheads="1"/>
          </p:cNvSpPr>
          <p:nvPr/>
        </p:nvSpPr>
        <p:spPr bwMode="auto">
          <a:xfrm>
            <a:off x="8534400" y="6248400"/>
            <a:ext cx="381000" cy="381000"/>
          </a:xfrm>
          <a:prstGeom prst="actionButtonForwardNext">
            <a:avLst/>
          </a:prstGeom>
          <a:solidFill>
            <a:schemeClr val="fo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endParaRPr lang="en-US" altLang="en-US" sz="2400"/>
          </a:p>
        </p:txBody>
      </p:sp>
    </p:spTree>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folHlink"/>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folHlink"/>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5031</TotalTime>
  <Words>1386</Words>
  <Application>Microsoft Office PowerPoint</Application>
  <PresentationFormat>On-screen Show (4:3)</PresentationFormat>
  <Paragraphs>225</Paragraphs>
  <Slides>19</Slides>
  <Notes>12</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31" baseType="lpstr">
      <vt:lpstr>Tahoma</vt:lpstr>
      <vt:lpstr>Arial</vt:lpstr>
      <vt:lpstr>Wingdings</vt:lpstr>
      <vt:lpstr>Times New Roman</vt:lpstr>
      <vt:lpstr>Microsoft Sans Serif</vt:lpstr>
      <vt:lpstr>Verdana</vt:lpstr>
      <vt:lpstr>Arial Black</vt:lpstr>
      <vt:lpstr>Webdings</vt:lpstr>
      <vt:lpstr>Book Antiqua</vt:lpstr>
      <vt:lpstr>Segoe Print</vt:lpstr>
      <vt:lpstr>Blends</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Linda Morrissey</dc:creator>
  <cp:lastModifiedBy>Andrade, Kevin (DOA - Contractor)</cp:lastModifiedBy>
  <cp:revision>383</cp:revision>
  <dcterms:created xsi:type="dcterms:W3CDTF">2006-02-24T00:24:17Z</dcterms:created>
  <dcterms:modified xsi:type="dcterms:W3CDTF">2022-04-04T11:54:18Z</dcterms:modified>
</cp:coreProperties>
</file>